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7"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Lst>
  <p:sldSz cy="5143500" cx="9144000"/>
  <p:notesSz cx="6858000" cy="9144000"/>
  <p:embeddedFontLst>
    <p:embeddedFont>
      <p:font typeface="Libre Baskerville"/>
      <p:regular r:id="rId46"/>
      <p:bold r:id="rId47"/>
      <p:italic r:id="rId48"/>
    </p:embeddedFont>
    <p:embeddedFont>
      <p:font typeface="Cinzel"/>
      <p:regular r:id="rId49"/>
      <p:bold r:id="rId5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font" Target="fonts/LibreBaskerville-regular.fntdata"/><Relationship Id="rId45" Type="http://schemas.openxmlformats.org/officeDocument/2006/relationships/slide" Target="slides/slide41.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font" Target="fonts/LibreBaskerville-italic.fntdata"/><Relationship Id="rId47" Type="http://schemas.openxmlformats.org/officeDocument/2006/relationships/font" Target="fonts/LibreBaskerville-bold.fntdata"/><Relationship Id="rId49" Type="http://schemas.openxmlformats.org/officeDocument/2006/relationships/font" Target="fonts/Cinzel-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0" Type="http://schemas.openxmlformats.org/officeDocument/2006/relationships/font" Target="fonts/Cinzel-bold.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g35f391192_0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1" name="Google Shape;41;g35f391192_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cc630f7d1_0_6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cc630f7d1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cc630f7d1_0_6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cc630f7d1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cc630f7d1_0_6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cc630f7d1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cc630f7d1_0_7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cc630f7d1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cc630f7d1_0_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cc630f7d1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cc630f7d1_0_7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cc630f7d1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cc630f7d1_0_8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cc630f7d1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cc630f7d1_0_1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cc630f7d1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cc630f7d1_0_8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cc630f7d1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cc630f7d1_0_8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cc630f7d1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g35f391192_04: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6" name="Google Shape;46;g35f391192_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cc630f7d1_0_1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cc630f7d1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cc630f7d1_0_9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cc630f7d1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cc630f7d1_0_9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cc630f7d1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cc630f7d1_0_10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cc630f7d1_0_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cc630f7d1_0_10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cc630f7d1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cc630f7d1_0_2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cc630f7d1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cc630f7d1_0_10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cc630f7d1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cc630f7d1_0_11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cc630f7d1_0_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cc630f7d1_0_2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cc630f7d1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cc630f7d1_0_11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cc630f7d1_0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cc4395d33_0_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1" name="Google Shape;51;gcc4395d3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cc630f7d1_0_3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cc630f7d1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cc630f7d1_0_12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cc630f7d1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cc630f7d1_0_12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cc630f7d1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cc630f7d1_0_3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cc630f7d1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cc630f7d1_0_12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cc630f7d1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cc630f7d1_0_13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11" name="Google Shape;211;gcc630f7d1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cc630f7d1_0_4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cc630f7d1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cc630f7d1_0_13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cc630f7d1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cc630f7d1_0_14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cc630f7d1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cc630f7d1_0_14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31" name="Google Shape;231;gcc630f7d1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cc630f7d1_0_4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cc630f7d1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cc630f7d1_0_14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36" name="Google Shape;236;gcc630f7d1_0_1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cc4395d33_0_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cc4395d33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cc630f7d1_0_4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cc630f7d1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cc630f7d1_0_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cc630f7d1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cc630f7d1_0_5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cc630f7d1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cc630f7d1_0_5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cc630f7d1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cc630f7d1_0_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cc630f7d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bg>
      <p:bgPr>
        <a:blipFill>
          <a:blip r:embed="rId2">
            <a:alphaModFix/>
          </a:blip>
          <a:stretch>
            <a:fillRect/>
          </a:stretch>
        </a:blipFill>
      </p:bgPr>
    </p:bg>
    <p:spTree>
      <p:nvGrpSpPr>
        <p:cNvPr id="8" name="Shape 8"/>
        <p:cNvGrpSpPr/>
        <p:nvPr/>
      </p:nvGrpSpPr>
      <p:grpSpPr>
        <a:xfrm>
          <a:off x="0" y="0"/>
          <a:ext cx="0" cy="0"/>
          <a:chOff x="0" y="0"/>
          <a:chExt cx="0" cy="0"/>
        </a:xfrm>
      </p:grpSpPr>
      <p:sp>
        <p:nvSpPr>
          <p:cNvPr id="9" name="Google Shape;9;p2"/>
          <p:cNvSpPr txBox="1"/>
          <p:nvPr>
            <p:ph type="ctrTitle"/>
          </p:nvPr>
        </p:nvSpPr>
        <p:spPr>
          <a:xfrm>
            <a:off x="2798700" y="1991850"/>
            <a:ext cx="3546600" cy="1159800"/>
          </a:xfrm>
          <a:prstGeom prst="rect">
            <a:avLst/>
          </a:prstGeom>
        </p:spPr>
        <p:txBody>
          <a:bodyPr anchorCtr="0" anchor="ctr" bIns="91425" lIns="91425" spcFirstLastPara="1" rIns="91425" wrap="square" tIns="91425">
            <a:noAutofit/>
          </a:bodyPr>
          <a:lstStyle>
            <a:lvl1pPr lvl="0" algn="ctr">
              <a:spcBef>
                <a:spcPts val="0"/>
              </a:spcBef>
              <a:spcAft>
                <a:spcPts val="0"/>
              </a:spcAft>
              <a:buClr>
                <a:srgbClr val="403228"/>
              </a:buClr>
              <a:buSzPts val="3600"/>
              <a:buNone/>
              <a:defRPr sz="3600">
                <a:solidFill>
                  <a:srgbClr val="403228"/>
                </a:solidFill>
              </a:defRPr>
            </a:lvl1pPr>
            <a:lvl2pPr lvl="1" algn="ctr">
              <a:spcBef>
                <a:spcPts val="0"/>
              </a:spcBef>
              <a:spcAft>
                <a:spcPts val="0"/>
              </a:spcAft>
              <a:buClr>
                <a:srgbClr val="403228"/>
              </a:buClr>
              <a:buSzPts val="3600"/>
              <a:buNone/>
              <a:defRPr sz="3600">
                <a:solidFill>
                  <a:srgbClr val="403228"/>
                </a:solidFill>
              </a:defRPr>
            </a:lvl2pPr>
            <a:lvl3pPr lvl="2" algn="ctr">
              <a:spcBef>
                <a:spcPts val="0"/>
              </a:spcBef>
              <a:spcAft>
                <a:spcPts val="0"/>
              </a:spcAft>
              <a:buClr>
                <a:srgbClr val="403228"/>
              </a:buClr>
              <a:buSzPts val="3600"/>
              <a:buNone/>
              <a:defRPr sz="3600">
                <a:solidFill>
                  <a:srgbClr val="403228"/>
                </a:solidFill>
              </a:defRPr>
            </a:lvl3pPr>
            <a:lvl4pPr lvl="3" algn="ctr">
              <a:spcBef>
                <a:spcPts val="0"/>
              </a:spcBef>
              <a:spcAft>
                <a:spcPts val="0"/>
              </a:spcAft>
              <a:buClr>
                <a:srgbClr val="403228"/>
              </a:buClr>
              <a:buSzPts val="3600"/>
              <a:buNone/>
              <a:defRPr sz="3600">
                <a:solidFill>
                  <a:srgbClr val="403228"/>
                </a:solidFill>
              </a:defRPr>
            </a:lvl4pPr>
            <a:lvl5pPr lvl="4" algn="ctr">
              <a:spcBef>
                <a:spcPts val="0"/>
              </a:spcBef>
              <a:spcAft>
                <a:spcPts val="0"/>
              </a:spcAft>
              <a:buClr>
                <a:srgbClr val="403228"/>
              </a:buClr>
              <a:buSzPts val="3600"/>
              <a:buNone/>
              <a:defRPr sz="3600">
                <a:solidFill>
                  <a:srgbClr val="403228"/>
                </a:solidFill>
              </a:defRPr>
            </a:lvl5pPr>
            <a:lvl6pPr lvl="5" algn="ctr">
              <a:spcBef>
                <a:spcPts val="0"/>
              </a:spcBef>
              <a:spcAft>
                <a:spcPts val="0"/>
              </a:spcAft>
              <a:buClr>
                <a:srgbClr val="403228"/>
              </a:buClr>
              <a:buSzPts val="3600"/>
              <a:buNone/>
              <a:defRPr sz="3600">
                <a:solidFill>
                  <a:srgbClr val="403228"/>
                </a:solidFill>
              </a:defRPr>
            </a:lvl6pPr>
            <a:lvl7pPr lvl="6" algn="ctr">
              <a:spcBef>
                <a:spcPts val="0"/>
              </a:spcBef>
              <a:spcAft>
                <a:spcPts val="0"/>
              </a:spcAft>
              <a:buClr>
                <a:srgbClr val="403228"/>
              </a:buClr>
              <a:buSzPts val="3600"/>
              <a:buNone/>
              <a:defRPr sz="3600">
                <a:solidFill>
                  <a:srgbClr val="403228"/>
                </a:solidFill>
              </a:defRPr>
            </a:lvl7pPr>
            <a:lvl8pPr lvl="7" algn="ctr">
              <a:spcBef>
                <a:spcPts val="0"/>
              </a:spcBef>
              <a:spcAft>
                <a:spcPts val="0"/>
              </a:spcAft>
              <a:buClr>
                <a:srgbClr val="403228"/>
              </a:buClr>
              <a:buSzPts val="3600"/>
              <a:buNone/>
              <a:defRPr sz="3600">
                <a:solidFill>
                  <a:srgbClr val="403228"/>
                </a:solidFill>
              </a:defRPr>
            </a:lvl8pPr>
            <a:lvl9pPr lvl="8" algn="ctr">
              <a:spcBef>
                <a:spcPts val="0"/>
              </a:spcBef>
              <a:spcAft>
                <a:spcPts val="0"/>
              </a:spcAft>
              <a:buClr>
                <a:srgbClr val="403228"/>
              </a:buClr>
              <a:buSzPts val="3600"/>
              <a:buNone/>
              <a:defRPr sz="3600">
                <a:solidFill>
                  <a:srgbClr val="403228"/>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itle">
  <p:cSld name="TITLE_1">
    <p:bg>
      <p:bgPr>
        <a:blipFill>
          <a:blip r:embed="rId2">
            <a:alphaModFix/>
          </a:blip>
          <a:stretch>
            <a:fillRect/>
          </a:stretch>
        </a:blipFill>
      </p:bgPr>
    </p:bg>
    <p:spTree>
      <p:nvGrpSpPr>
        <p:cNvPr id="10" name="Shape 10"/>
        <p:cNvGrpSpPr/>
        <p:nvPr/>
      </p:nvGrpSpPr>
      <p:grpSpPr>
        <a:xfrm>
          <a:off x="0" y="0"/>
          <a:ext cx="0" cy="0"/>
          <a:chOff x="0" y="0"/>
          <a:chExt cx="0" cy="0"/>
        </a:xfrm>
      </p:grpSpPr>
      <p:sp>
        <p:nvSpPr>
          <p:cNvPr id="11" name="Google Shape;11;p3"/>
          <p:cNvSpPr/>
          <p:nvPr/>
        </p:nvSpPr>
        <p:spPr>
          <a:xfrm>
            <a:off x="1411350" y="1333000"/>
            <a:ext cx="6321300" cy="2477400"/>
          </a:xfrm>
          <a:prstGeom prst="rect">
            <a:avLst/>
          </a:prstGeom>
          <a:noFill/>
          <a:ln cap="flat" cmpd="sng" w="28575">
            <a:solidFill>
              <a:srgbClr val="403228"/>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3"/>
          <p:cNvSpPr txBox="1"/>
          <p:nvPr>
            <p:ph type="ctrTitle"/>
          </p:nvPr>
        </p:nvSpPr>
        <p:spPr>
          <a:xfrm>
            <a:off x="1513950" y="1583350"/>
            <a:ext cx="6116100" cy="1159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b="1"/>
            </a:lvl1pPr>
            <a:lvl2pPr lvl="1" rtl="0" algn="ctr">
              <a:spcBef>
                <a:spcPts val="0"/>
              </a:spcBef>
              <a:spcAft>
                <a:spcPts val="0"/>
              </a:spcAft>
              <a:buSzPts val="2400"/>
              <a:buNone/>
              <a:defRPr b="1"/>
            </a:lvl2pPr>
            <a:lvl3pPr lvl="2" rtl="0" algn="ctr">
              <a:spcBef>
                <a:spcPts val="0"/>
              </a:spcBef>
              <a:spcAft>
                <a:spcPts val="0"/>
              </a:spcAft>
              <a:buSzPts val="2400"/>
              <a:buNone/>
              <a:defRPr b="1"/>
            </a:lvl3pPr>
            <a:lvl4pPr lvl="3" rtl="0" algn="ctr">
              <a:spcBef>
                <a:spcPts val="0"/>
              </a:spcBef>
              <a:spcAft>
                <a:spcPts val="0"/>
              </a:spcAft>
              <a:buSzPts val="2400"/>
              <a:buNone/>
              <a:defRPr b="1"/>
            </a:lvl4pPr>
            <a:lvl5pPr lvl="4" rtl="0" algn="ctr">
              <a:spcBef>
                <a:spcPts val="0"/>
              </a:spcBef>
              <a:spcAft>
                <a:spcPts val="0"/>
              </a:spcAft>
              <a:buSzPts val="2400"/>
              <a:buNone/>
              <a:defRPr b="1"/>
            </a:lvl5pPr>
            <a:lvl6pPr lvl="5" rtl="0" algn="ctr">
              <a:spcBef>
                <a:spcPts val="0"/>
              </a:spcBef>
              <a:spcAft>
                <a:spcPts val="0"/>
              </a:spcAft>
              <a:buSzPts val="2400"/>
              <a:buNone/>
              <a:defRPr b="1"/>
            </a:lvl6pPr>
            <a:lvl7pPr lvl="6" rtl="0" algn="ctr">
              <a:spcBef>
                <a:spcPts val="0"/>
              </a:spcBef>
              <a:spcAft>
                <a:spcPts val="0"/>
              </a:spcAft>
              <a:buSzPts val="2400"/>
              <a:buNone/>
              <a:defRPr b="1"/>
            </a:lvl7pPr>
            <a:lvl8pPr lvl="7" rtl="0" algn="ctr">
              <a:spcBef>
                <a:spcPts val="0"/>
              </a:spcBef>
              <a:spcAft>
                <a:spcPts val="0"/>
              </a:spcAft>
              <a:buSzPts val="2400"/>
              <a:buNone/>
              <a:defRPr b="1"/>
            </a:lvl8pPr>
            <a:lvl9pPr lvl="8" rtl="0" algn="ctr">
              <a:spcBef>
                <a:spcPts val="0"/>
              </a:spcBef>
              <a:spcAft>
                <a:spcPts val="0"/>
              </a:spcAft>
              <a:buSzPts val="2400"/>
              <a:buNone/>
              <a:defRPr b="1"/>
            </a:lvl9pPr>
          </a:lstStyle>
          <a:p/>
        </p:txBody>
      </p:sp>
      <p:sp>
        <p:nvSpPr>
          <p:cNvPr id="13" name="Google Shape;13;p3"/>
          <p:cNvSpPr txBox="1"/>
          <p:nvPr>
            <p:ph idx="1" type="subTitle"/>
          </p:nvPr>
        </p:nvSpPr>
        <p:spPr>
          <a:xfrm>
            <a:off x="2919325" y="2687650"/>
            <a:ext cx="3305400" cy="784800"/>
          </a:xfrm>
          <a:prstGeom prst="rect">
            <a:avLst/>
          </a:prstGeom>
        </p:spPr>
        <p:txBody>
          <a:bodyPr anchorCtr="0" anchor="t" bIns="91425" lIns="91425" spcFirstLastPara="1" rIns="91425" wrap="square" tIns="91425">
            <a:noAutofit/>
          </a:bodyPr>
          <a:lstStyle>
            <a:lvl1pPr lvl="0" rtl="0" algn="ctr">
              <a:spcBef>
                <a:spcPts val="0"/>
              </a:spcBef>
              <a:spcAft>
                <a:spcPts val="0"/>
              </a:spcAft>
              <a:buClr>
                <a:srgbClr val="403228"/>
              </a:buClr>
              <a:buSzPts val="1600"/>
              <a:buNone/>
              <a:defRPr i="1" sz="1600"/>
            </a:lvl1pPr>
            <a:lvl2pPr lvl="1" rtl="0" algn="ctr">
              <a:spcBef>
                <a:spcPts val="0"/>
              </a:spcBef>
              <a:spcAft>
                <a:spcPts val="0"/>
              </a:spcAft>
              <a:buClr>
                <a:srgbClr val="403228"/>
              </a:buClr>
              <a:buSzPts val="1600"/>
              <a:buNone/>
              <a:defRPr i="1" sz="1600"/>
            </a:lvl2pPr>
            <a:lvl3pPr lvl="2" rtl="0" algn="ctr">
              <a:spcBef>
                <a:spcPts val="0"/>
              </a:spcBef>
              <a:spcAft>
                <a:spcPts val="0"/>
              </a:spcAft>
              <a:buClr>
                <a:srgbClr val="403228"/>
              </a:buClr>
              <a:buSzPts val="1600"/>
              <a:buNone/>
              <a:defRPr i="1" sz="1600"/>
            </a:lvl3pPr>
            <a:lvl4pPr lvl="3" rtl="0" algn="ctr">
              <a:spcBef>
                <a:spcPts val="0"/>
              </a:spcBef>
              <a:spcAft>
                <a:spcPts val="0"/>
              </a:spcAft>
              <a:buClr>
                <a:srgbClr val="403228"/>
              </a:buClr>
              <a:buSzPts val="1600"/>
              <a:buNone/>
              <a:defRPr i="1"/>
            </a:lvl4pPr>
            <a:lvl5pPr lvl="4" rtl="0" algn="ctr">
              <a:spcBef>
                <a:spcPts val="0"/>
              </a:spcBef>
              <a:spcAft>
                <a:spcPts val="0"/>
              </a:spcAft>
              <a:buClr>
                <a:srgbClr val="403228"/>
              </a:buClr>
              <a:buSzPts val="1600"/>
              <a:buNone/>
              <a:defRPr i="1"/>
            </a:lvl5pPr>
            <a:lvl6pPr lvl="5" rtl="0" algn="ctr">
              <a:spcBef>
                <a:spcPts val="0"/>
              </a:spcBef>
              <a:spcAft>
                <a:spcPts val="0"/>
              </a:spcAft>
              <a:buClr>
                <a:srgbClr val="403228"/>
              </a:buClr>
              <a:buSzPts val="1600"/>
              <a:buNone/>
              <a:defRPr i="1"/>
            </a:lvl6pPr>
            <a:lvl7pPr lvl="6" rtl="0" algn="ctr">
              <a:spcBef>
                <a:spcPts val="0"/>
              </a:spcBef>
              <a:spcAft>
                <a:spcPts val="0"/>
              </a:spcAft>
              <a:buSzPts val="1600"/>
              <a:buNone/>
              <a:defRPr i="1"/>
            </a:lvl7pPr>
            <a:lvl8pPr lvl="7" rtl="0" algn="ctr">
              <a:spcBef>
                <a:spcPts val="0"/>
              </a:spcBef>
              <a:spcAft>
                <a:spcPts val="0"/>
              </a:spcAft>
              <a:buSzPts val="1600"/>
              <a:buNone/>
              <a:defRPr i="1"/>
            </a:lvl8pPr>
            <a:lvl9pPr lvl="8" rtl="0" algn="ctr">
              <a:spcBef>
                <a:spcPts val="0"/>
              </a:spcBef>
              <a:spcAft>
                <a:spcPts val="0"/>
              </a:spcAft>
              <a:buSzPts val="1600"/>
              <a:buNone/>
              <a:defRPr i="1"/>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TITLE_1_1">
    <p:bg>
      <p:bgPr>
        <a:blipFill>
          <a:blip r:embed="rId2">
            <a:alphaModFix/>
          </a:blip>
          <a:stretch>
            <a:fillRect/>
          </a:stretch>
        </a:blipFill>
      </p:bgPr>
    </p:bg>
    <p:spTree>
      <p:nvGrpSpPr>
        <p:cNvPr id="14" name="Shape 14"/>
        <p:cNvGrpSpPr/>
        <p:nvPr/>
      </p:nvGrpSpPr>
      <p:grpSpPr>
        <a:xfrm>
          <a:off x="0" y="0"/>
          <a:ext cx="0" cy="0"/>
          <a:chOff x="0" y="0"/>
          <a:chExt cx="0" cy="0"/>
        </a:xfrm>
      </p:grpSpPr>
      <p:sp>
        <p:nvSpPr>
          <p:cNvPr id="15" name="Google Shape;15;p4"/>
          <p:cNvSpPr/>
          <p:nvPr/>
        </p:nvSpPr>
        <p:spPr>
          <a:xfrm>
            <a:off x="1411350" y="720000"/>
            <a:ext cx="6321300" cy="3703500"/>
          </a:xfrm>
          <a:prstGeom prst="rect">
            <a:avLst/>
          </a:prstGeom>
          <a:noFill/>
          <a:ln cap="flat" cmpd="sng" w="28575">
            <a:solidFill>
              <a:srgbClr val="403228"/>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403228"/>
              </a:solidFill>
            </a:endParaRPr>
          </a:p>
        </p:txBody>
      </p:sp>
      <p:sp>
        <p:nvSpPr>
          <p:cNvPr id="16" name="Google Shape;16;p4"/>
          <p:cNvSpPr txBox="1"/>
          <p:nvPr>
            <p:ph idx="1" type="body"/>
          </p:nvPr>
        </p:nvSpPr>
        <p:spPr>
          <a:xfrm>
            <a:off x="2105050" y="720000"/>
            <a:ext cx="4933800" cy="3703500"/>
          </a:xfrm>
          <a:prstGeom prst="rect">
            <a:avLst/>
          </a:prstGeom>
        </p:spPr>
        <p:txBody>
          <a:bodyPr anchorCtr="0" anchor="ctr" bIns="91425" lIns="91425" spcFirstLastPara="1" rIns="91425" wrap="square" tIns="91425">
            <a:noAutofit/>
          </a:bodyPr>
          <a:lstStyle>
            <a:lvl1pPr indent="-381000" lvl="0" marL="457200" rtl="0" algn="ctr">
              <a:spcBef>
                <a:spcPts val="600"/>
              </a:spcBef>
              <a:spcAft>
                <a:spcPts val="0"/>
              </a:spcAft>
              <a:buSzPts val="2400"/>
              <a:buChar char="✣"/>
              <a:defRPr i="1"/>
            </a:lvl1pPr>
            <a:lvl2pPr indent="-355600" lvl="1" marL="914400" rtl="0" algn="ctr">
              <a:spcBef>
                <a:spcPts val="0"/>
              </a:spcBef>
              <a:spcAft>
                <a:spcPts val="0"/>
              </a:spcAft>
              <a:buSzPts val="2000"/>
              <a:buChar char="⨳"/>
              <a:defRPr i="1"/>
            </a:lvl2pPr>
            <a:lvl3pPr indent="-355600" lvl="2" marL="1371600" rtl="0" algn="ctr">
              <a:spcBef>
                <a:spcPts val="0"/>
              </a:spcBef>
              <a:spcAft>
                <a:spcPts val="0"/>
              </a:spcAft>
              <a:buSzPts val="2000"/>
              <a:buChar char="■"/>
              <a:defRPr i="1"/>
            </a:lvl3pPr>
            <a:lvl4pPr indent="-330200" lvl="3" marL="1828800" rtl="0" algn="ctr">
              <a:spcBef>
                <a:spcPts val="0"/>
              </a:spcBef>
              <a:spcAft>
                <a:spcPts val="0"/>
              </a:spcAft>
              <a:buSzPts val="1600"/>
              <a:buChar char="●"/>
              <a:defRPr i="1"/>
            </a:lvl4pPr>
            <a:lvl5pPr indent="-330200" lvl="4" marL="2286000" rtl="0" algn="ctr">
              <a:spcBef>
                <a:spcPts val="0"/>
              </a:spcBef>
              <a:spcAft>
                <a:spcPts val="0"/>
              </a:spcAft>
              <a:buSzPts val="1600"/>
              <a:buChar char="○"/>
              <a:defRPr i="1"/>
            </a:lvl5pPr>
            <a:lvl6pPr indent="-330200" lvl="5" marL="2743200" rtl="0" algn="ctr">
              <a:spcBef>
                <a:spcPts val="0"/>
              </a:spcBef>
              <a:spcAft>
                <a:spcPts val="0"/>
              </a:spcAft>
              <a:buSzPts val="1600"/>
              <a:buChar char="■"/>
              <a:defRPr i="1"/>
            </a:lvl6pPr>
            <a:lvl7pPr indent="-330200" lvl="6" marL="3200400" rtl="0" algn="ctr">
              <a:spcBef>
                <a:spcPts val="0"/>
              </a:spcBef>
              <a:spcAft>
                <a:spcPts val="0"/>
              </a:spcAft>
              <a:buSzPts val="1600"/>
              <a:buChar char="●"/>
              <a:defRPr i="1"/>
            </a:lvl7pPr>
            <a:lvl8pPr indent="-330200" lvl="7" marL="3657600" rtl="0" algn="ctr">
              <a:spcBef>
                <a:spcPts val="0"/>
              </a:spcBef>
              <a:spcAft>
                <a:spcPts val="0"/>
              </a:spcAft>
              <a:buSzPts val="1600"/>
              <a:buChar char="○"/>
              <a:defRPr i="1"/>
            </a:lvl8pPr>
            <a:lvl9pPr indent="-330200" lvl="8" marL="4114800" algn="ctr">
              <a:spcBef>
                <a:spcPts val="0"/>
              </a:spcBef>
              <a:spcAft>
                <a:spcPts val="0"/>
              </a:spcAft>
              <a:buSzPts val="1600"/>
              <a:buChar char="■"/>
              <a:defRPr i="1"/>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1 column" type="tx">
  <p:cSld name="TITLE_AND_BODY">
    <p:spTree>
      <p:nvGrpSpPr>
        <p:cNvPr id="17" name="Shape 17"/>
        <p:cNvGrpSpPr/>
        <p:nvPr/>
      </p:nvGrpSpPr>
      <p:grpSpPr>
        <a:xfrm>
          <a:off x="0" y="0"/>
          <a:ext cx="0" cy="0"/>
          <a:chOff x="0" y="0"/>
          <a:chExt cx="0" cy="0"/>
        </a:xfrm>
      </p:grpSpPr>
      <p:sp>
        <p:nvSpPr>
          <p:cNvPr id="18" name="Google Shape;18;p5"/>
          <p:cNvSpPr txBox="1"/>
          <p:nvPr>
            <p:ph type="title"/>
          </p:nvPr>
        </p:nvSpPr>
        <p:spPr>
          <a:xfrm>
            <a:off x="1887900" y="434575"/>
            <a:ext cx="5368200" cy="8574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19" name="Google Shape;19;p5"/>
          <p:cNvSpPr txBox="1"/>
          <p:nvPr>
            <p:ph idx="1" type="body"/>
          </p:nvPr>
        </p:nvSpPr>
        <p:spPr>
          <a:xfrm>
            <a:off x="1224425" y="1477750"/>
            <a:ext cx="6695100" cy="3448200"/>
          </a:xfrm>
          <a:prstGeom prst="rect">
            <a:avLst/>
          </a:prstGeom>
        </p:spPr>
        <p:txBody>
          <a:bodyPr anchorCtr="0" anchor="t" bIns="91425" lIns="91425" spcFirstLastPara="1" rIns="91425" wrap="square" tIns="91425">
            <a:noAutofit/>
          </a:bodyPr>
          <a:lstStyle>
            <a:lvl1pPr indent="-381000" lvl="0" marL="457200">
              <a:spcBef>
                <a:spcPts val="600"/>
              </a:spcBef>
              <a:spcAft>
                <a:spcPts val="0"/>
              </a:spcAft>
              <a:buSzPts val="24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30200" lvl="3" marL="1828800">
              <a:spcBef>
                <a:spcPts val="0"/>
              </a:spcBef>
              <a:spcAft>
                <a:spcPts val="0"/>
              </a:spcAft>
              <a:buSzPts val="1600"/>
              <a:buChar char="●"/>
              <a:defRPr/>
            </a:lvl4pPr>
            <a:lvl5pPr indent="-330200" lvl="4" marL="2286000">
              <a:spcBef>
                <a:spcPts val="0"/>
              </a:spcBef>
              <a:spcAft>
                <a:spcPts val="0"/>
              </a:spcAft>
              <a:buSzPts val="1600"/>
              <a:buChar char="○"/>
              <a:defRPr/>
            </a:lvl5pPr>
            <a:lvl6pPr indent="-330200" lvl="5" marL="2743200">
              <a:spcBef>
                <a:spcPts val="0"/>
              </a:spcBef>
              <a:spcAft>
                <a:spcPts val="0"/>
              </a:spcAft>
              <a:buSzPts val="1600"/>
              <a:buChar char="■"/>
              <a:defRPr/>
            </a:lvl6pPr>
            <a:lvl7pPr indent="-330200" lvl="6" marL="3200400">
              <a:spcBef>
                <a:spcPts val="0"/>
              </a:spcBef>
              <a:spcAft>
                <a:spcPts val="0"/>
              </a:spcAft>
              <a:buSzPts val="1600"/>
              <a:buChar char="●"/>
              <a:defRPr/>
            </a:lvl7pPr>
            <a:lvl8pPr indent="-330200" lvl="7" marL="3657600">
              <a:spcBef>
                <a:spcPts val="0"/>
              </a:spcBef>
              <a:spcAft>
                <a:spcPts val="0"/>
              </a:spcAft>
              <a:buSzPts val="1600"/>
              <a:buChar char="○"/>
              <a:defRPr/>
            </a:lvl8pPr>
            <a:lvl9pPr indent="-330200" lvl="8" marL="4114800">
              <a:spcBef>
                <a:spcPts val="0"/>
              </a:spcBef>
              <a:spcAft>
                <a:spcPts val="0"/>
              </a:spcAft>
              <a:buSzPts val="1600"/>
              <a:buChar char="■"/>
              <a:defRPr/>
            </a:lvl9pPr>
          </a:lstStyle>
          <a:p/>
        </p:txBody>
      </p:sp>
      <p:cxnSp>
        <p:nvCxnSpPr>
          <p:cNvPr id="20" name="Google Shape;20;p5"/>
          <p:cNvCxnSpPr/>
          <p:nvPr/>
        </p:nvCxnSpPr>
        <p:spPr>
          <a:xfrm>
            <a:off x="4279500" y="1427300"/>
            <a:ext cx="585000" cy="0"/>
          </a:xfrm>
          <a:prstGeom prst="straightConnector1">
            <a:avLst/>
          </a:prstGeom>
          <a:noFill/>
          <a:ln cap="flat" cmpd="sng" w="28575">
            <a:solidFill>
              <a:srgbClr val="926940"/>
            </a:solidFill>
            <a:prstDash val="solid"/>
            <a:round/>
            <a:headEnd len="med" w="med" type="none"/>
            <a:tailEnd len="med" w="med"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2 columns" type="twoColTx">
  <p:cSld name="TITLE_AND_TWO_COLUMNS">
    <p:spTree>
      <p:nvGrpSpPr>
        <p:cNvPr id="21" name="Shape 21"/>
        <p:cNvGrpSpPr/>
        <p:nvPr/>
      </p:nvGrpSpPr>
      <p:grpSpPr>
        <a:xfrm>
          <a:off x="0" y="0"/>
          <a:ext cx="0" cy="0"/>
          <a:chOff x="0" y="0"/>
          <a:chExt cx="0" cy="0"/>
        </a:xfrm>
      </p:grpSpPr>
      <p:sp>
        <p:nvSpPr>
          <p:cNvPr id="22" name="Google Shape;22;p6"/>
          <p:cNvSpPr txBox="1"/>
          <p:nvPr>
            <p:ph type="title"/>
          </p:nvPr>
        </p:nvSpPr>
        <p:spPr>
          <a:xfrm>
            <a:off x="1887900" y="434575"/>
            <a:ext cx="5368200" cy="8574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23" name="Google Shape;23;p6"/>
          <p:cNvSpPr txBox="1"/>
          <p:nvPr>
            <p:ph idx="1" type="body"/>
          </p:nvPr>
        </p:nvSpPr>
        <p:spPr>
          <a:xfrm>
            <a:off x="1351075" y="1518375"/>
            <a:ext cx="3126900" cy="3255000"/>
          </a:xfrm>
          <a:prstGeom prst="rect">
            <a:avLst/>
          </a:prstGeom>
        </p:spPr>
        <p:txBody>
          <a:bodyPr anchorCtr="0" anchor="t" bIns="91425" lIns="91425" spcFirstLastPara="1" rIns="91425" wrap="square" tIns="91425">
            <a:noAutofit/>
          </a:bodyPr>
          <a:lstStyle>
            <a:lvl1pPr indent="-355600" lvl="0" marL="457200">
              <a:spcBef>
                <a:spcPts val="600"/>
              </a:spcBef>
              <a:spcAft>
                <a:spcPts val="0"/>
              </a:spcAft>
              <a:buSzPts val="2000"/>
              <a:buChar char="✣"/>
              <a:defRPr sz="2000"/>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sz="2000"/>
            </a:lvl4pPr>
            <a:lvl5pPr indent="-355600" lvl="4" marL="2286000">
              <a:spcBef>
                <a:spcPts val="0"/>
              </a:spcBef>
              <a:spcAft>
                <a:spcPts val="0"/>
              </a:spcAft>
              <a:buSzPts val="2000"/>
              <a:buChar char="○"/>
              <a:defRPr sz="2000"/>
            </a:lvl5pPr>
            <a:lvl6pPr indent="-355600" lvl="5" marL="2743200">
              <a:spcBef>
                <a:spcPts val="0"/>
              </a:spcBef>
              <a:spcAft>
                <a:spcPts val="0"/>
              </a:spcAft>
              <a:buSzPts val="2000"/>
              <a:buChar char="■"/>
              <a:defRPr sz="2000"/>
            </a:lvl6pPr>
            <a:lvl7pPr indent="-355600" lvl="6" marL="3200400">
              <a:spcBef>
                <a:spcPts val="0"/>
              </a:spcBef>
              <a:spcAft>
                <a:spcPts val="0"/>
              </a:spcAft>
              <a:buSzPts val="2000"/>
              <a:buChar char="●"/>
              <a:defRPr sz="2000"/>
            </a:lvl7pPr>
            <a:lvl8pPr indent="-355600" lvl="7" marL="3657600">
              <a:spcBef>
                <a:spcPts val="0"/>
              </a:spcBef>
              <a:spcAft>
                <a:spcPts val="0"/>
              </a:spcAft>
              <a:buSzPts val="2000"/>
              <a:buChar char="○"/>
              <a:defRPr sz="2000"/>
            </a:lvl8pPr>
            <a:lvl9pPr indent="-355600" lvl="8" marL="4114800">
              <a:spcBef>
                <a:spcPts val="0"/>
              </a:spcBef>
              <a:spcAft>
                <a:spcPts val="0"/>
              </a:spcAft>
              <a:buSzPts val="2000"/>
              <a:buChar char="■"/>
              <a:defRPr sz="2000"/>
            </a:lvl9pPr>
          </a:lstStyle>
          <a:p/>
        </p:txBody>
      </p:sp>
      <p:sp>
        <p:nvSpPr>
          <p:cNvPr id="24" name="Google Shape;24;p6"/>
          <p:cNvSpPr txBox="1"/>
          <p:nvPr>
            <p:ph idx="2" type="body"/>
          </p:nvPr>
        </p:nvSpPr>
        <p:spPr>
          <a:xfrm>
            <a:off x="4666144" y="1518375"/>
            <a:ext cx="3126900" cy="3255000"/>
          </a:xfrm>
          <a:prstGeom prst="rect">
            <a:avLst/>
          </a:prstGeom>
        </p:spPr>
        <p:txBody>
          <a:bodyPr anchorCtr="0" anchor="t" bIns="91425" lIns="91425" spcFirstLastPara="1" rIns="91425" wrap="square" tIns="91425">
            <a:noAutofit/>
          </a:bodyPr>
          <a:lstStyle>
            <a:lvl1pPr indent="-355600" lvl="0" marL="457200">
              <a:spcBef>
                <a:spcPts val="600"/>
              </a:spcBef>
              <a:spcAft>
                <a:spcPts val="0"/>
              </a:spcAft>
              <a:buSzPts val="2000"/>
              <a:buChar char="✣"/>
              <a:defRPr sz="2000"/>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sz="2000"/>
            </a:lvl4pPr>
            <a:lvl5pPr indent="-355600" lvl="4" marL="2286000">
              <a:spcBef>
                <a:spcPts val="0"/>
              </a:spcBef>
              <a:spcAft>
                <a:spcPts val="0"/>
              </a:spcAft>
              <a:buSzPts val="2000"/>
              <a:buChar char="○"/>
              <a:defRPr sz="2000"/>
            </a:lvl5pPr>
            <a:lvl6pPr indent="-355600" lvl="5" marL="2743200">
              <a:spcBef>
                <a:spcPts val="0"/>
              </a:spcBef>
              <a:spcAft>
                <a:spcPts val="0"/>
              </a:spcAft>
              <a:buSzPts val="2000"/>
              <a:buChar char="■"/>
              <a:defRPr sz="2000"/>
            </a:lvl6pPr>
            <a:lvl7pPr indent="-355600" lvl="6" marL="3200400">
              <a:spcBef>
                <a:spcPts val="0"/>
              </a:spcBef>
              <a:spcAft>
                <a:spcPts val="0"/>
              </a:spcAft>
              <a:buSzPts val="2000"/>
              <a:buChar char="●"/>
              <a:defRPr sz="2000"/>
            </a:lvl7pPr>
            <a:lvl8pPr indent="-355600" lvl="7" marL="3657600">
              <a:spcBef>
                <a:spcPts val="0"/>
              </a:spcBef>
              <a:spcAft>
                <a:spcPts val="0"/>
              </a:spcAft>
              <a:buSzPts val="2000"/>
              <a:buChar char="○"/>
              <a:defRPr sz="2000"/>
            </a:lvl8pPr>
            <a:lvl9pPr indent="-355600" lvl="8" marL="4114800">
              <a:spcBef>
                <a:spcPts val="0"/>
              </a:spcBef>
              <a:spcAft>
                <a:spcPts val="0"/>
              </a:spcAft>
              <a:buSzPts val="2000"/>
              <a:buChar char="■"/>
              <a:defRPr sz="2000"/>
            </a:lvl9pPr>
          </a:lstStyle>
          <a:p/>
        </p:txBody>
      </p:sp>
      <p:cxnSp>
        <p:nvCxnSpPr>
          <p:cNvPr id="25" name="Google Shape;25;p6"/>
          <p:cNvCxnSpPr/>
          <p:nvPr/>
        </p:nvCxnSpPr>
        <p:spPr>
          <a:xfrm>
            <a:off x="4279500" y="1427300"/>
            <a:ext cx="585000" cy="0"/>
          </a:xfrm>
          <a:prstGeom prst="straightConnector1">
            <a:avLst/>
          </a:prstGeom>
          <a:noFill/>
          <a:ln cap="flat" cmpd="sng" w="28575">
            <a:solidFill>
              <a:srgbClr val="926940"/>
            </a:solidFill>
            <a:prstDash val="solid"/>
            <a:round/>
            <a:headEnd len="med" w="med" type="none"/>
            <a:tailEnd len="med" w="med"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3 columns">
  <p:cSld name="TITLE_AND_TWO_COLUMNS_1">
    <p:spTree>
      <p:nvGrpSpPr>
        <p:cNvPr id="26" name="Shape 26"/>
        <p:cNvGrpSpPr/>
        <p:nvPr/>
      </p:nvGrpSpPr>
      <p:grpSpPr>
        <a:xfrm>
          <a:off x="0" y="0"/>
          <a:ext cx="0" cy="0"/>
          <a:chOff x="0" y="0"/>
          <a:chExt cx="0" cy="0"/>
        </a:xfrm>
      </p:grpSpPr>
      <p:sp>
        <p:nvSpPr>
          <p:cNvPr id="27" name="Google Shape;27;p7"/>
          <p:cNvSpPr txBox="1"/>
          <p:nvPr>
            <p:ph type="title"/>
          </p:nvPr>
        </p:nvSpPr>
        <p:spPr>
          <a:xfrm>
            <a:off x="1887900" y="434575"/>
            <a:ext cx="5368200" cy="8574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p:txBody>
      </p:sp>
      <p:sp>
        <p:nvSpPr>
          <p:cNvPr id="28" name="Google Shape;28;p7"/>
          <p:cNvSpPr txBox="1"/>
          <p:nvPr>
            <p:ph idx="1" type="body"/>
          </p:nvPr>
        </p:nvSpPr>
        <p:spPr>
          <a:xfrm>
            <a:off x="961200" y="1552350"/>
            <a:ext cx="2307000" cy="3297300"/>
          </a:xfrm>
          <a:prstGeom prst="rect">
            <a:avLst/>
          </a:prstGeom>
        </p:spPr>
        <p:txBody>
          <a:bodyPr anchorCtr="0" anchor="t" bIns="91425" lIns="91425" spcFirstLastPara="1" rIns="91425" wrap="square" tIns="91425">
            <a:noAutofit/>
          </a:bodyPr>
          <a:lstStyle>
            <a:lvl1pPr indent="-330200" lvl="0" marL="457200" rtl="0">
              <a:spcBef>
                <a:spcPts val="600"/>
              </a:spcBef>
              <a:spcAft>
                <a:spcPts val="0"/>
              </a:spcAft>
              <a:buSzPts val="1600"/>
              <a:buChar char="✣"/>
              <a:defRPr sz="1600"/>
            </a:lvl1pPr>
            <a:lvl2pPr indent="-330200" lvl="1" marL="914400" rtl="0">
              <a:spcBef>
                <a:spcPts val="0"/>
              </a:spcBef>
              <a:spcAft>
                <a:spcPts val="0"/>
              </a:spcAft>
              <a:buSzPts val="1600"/>
              <a:buChar char="⨳"/>
              <a:defRPr sz="1600"/>
            </a:lvl2pPr>
            <a:lvl3pPr indent="-330200" lvl="2" marL="1371600" rtl="0">
              <a:spcBef>
                <a:spcPts val="0"/>
              </a:spcBef>
              <a:spcAft>
                <a:spcPts val="0"/>
              </a:spcAft>
              <a:buSzPts val="1600"/>
              <a:buChar char="■"/>
              <a:defRPr sz="1600"/>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
        <p:nvSpPr>
          <p:cNvPr id="29" name="Google Shape;29;p7"/>
          <p:cNvSpPr txBox="1"/>
          <p:nvPr>
            <p:ph idx="2" type="body"/>
          </p:nvPr>
        </p:nvSpPr>
        <p:spPr>
          <a:xfrm>
            <a:off x="3386413" y="1552350"/>
            <a:ext cx="2307000" cy="3297300"/>
          </a:xfrm>
          <a:prstGeom prst="rect">
            <a:avLst/>
          </a:prstGeom>
        </p:spPr>
        <p:txBody>
          <a:bodyPr anchorCtr="0" anchor="t" bIns="91425" lIns="91425" spcFirstLastPara="1" rIns="91425" wrap="square" tIns="91425">
            <a:noAutofit/>
          </a:bodyPr>
          <a:lstStyle>
            <a:lvl1pPr indent="-330200" lvl="0" marL="457200" rtl="0">
              <a:spcBef>
                <a:spcPts val="600"/>
              </a:spcBef>
              <a:spcAft>
                <a:spcPts val="0"/>
              </a:spcAft>
              <a:buSzPts val="1600"/>
              <a:buChar char="✣"/>
              <a:defRPr sz="1600"/>
            </a:lvl1pPr>
            <a:lvl2pPr indent="-330200" lvl="1" marL="914400" rtl="0">
              <a:spcBef>
                <a:spcPts val="0"/>
              </a:spcBef>
              <a:spcAft>
                <a:spcPts val="0"/>
              </a:spcAft>
              <a:buSzPts val="1600"/>
              <a:buChar char="⨳"/>
              <a:defRPr sz="1600"/>
            </a:lvl2pPr>
            <a:lvl3pPr indent="-330200" lvl="2" marL="1371600" rtl="0">
              <a:spcBef>
                <a:spcPts val="0"/>
              </a:spcBef>
              <a:spcAft>
                <a:spcPts val="0"/>
              </a:spcAft>
              <a:buSzPts val="1600"/>
              <a:buChar char="■"/>
              <a:defRPr sz="1600"/>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sp>
        <p:nvSpPr>
          <p:cNvPr id="30" name="Google Shape;30;p7"/>
          <p:cNvSpPr txBox="1"/>
          <p:nvPr>
            <p:ph idx="3" type="body"/>
          </p:nvPr>
        </p:nvSpPr>
        <p:spPr>
          <a:xfrm>
            <a:off x="5811626" y="1552350"/>
            <a:ext cx="2307000" cy="3297300"/>
          </a:xfrm>
          <a:prstGeom prst="rect">
            <a:avLst/>
          </a:prstGeom>
        </p:spPr>
        <p:txBody>
          <a:bodyPr anchorCtr="0" anchor="t" bIns="91425" lIns="91425" spcFirstLastPara="1" rIns="91425" wrap="square" tIns="91425">
            <a:noAutofit/>
          </a:bodyPr>
          <a:lstStyle>
            <a:lvl1pPr indent="-330200" lvl="0" marL="457200" rtl="0">
              <a:spcBef>
                <a:spcPts val="600"/>
              </a:spcBef>
              <a:spcAft>
                <a:spcPts val="0"/>
              </a:spcAft>
              <a:buSzPts val="1600"/>
              <a:buChar char="✣"/>
              <a:defRPr sz="1600"/>
            </a:lvl1pPr>
            <a:lvl2pPr indent="-330200" lvl="1" marL="914400" rtl="0">
              <a:spcBef>
                <a:spcPts val="0"/>
              </a:spcBef>
              <a:spcAft>
                <a:spcPts val="0"/>
              </a:spcAft>
              <a:buSzPts val="1600"/>
              <a:buChar char="⨳"/>
              <a:defRPr sz="1600"/>
            </a:lvl2pPr>
            <a:lvl3pPr indent="-330200" lvl="2" marL="1371600" rtl="0">
              <a:spcBef>
                <a:spcPts val="0"/>
              </a:spcBef>
              <a:spcAft>
                <a:spcPts val="0"/>
              </a:spcAft>
              <a:buSzPts val="1600"/>
              <a:buChar char="■"/>
              <a:defRPr sz="1600"/>
            </a:lvl3pPr>
            <a:lvl4pPr indent="-330200" lvl="3" marL="1828800" rtl="0">
              <a:spcBef>
                <a:spcPts val="0"/>
              </a:spcBef>
              <a:spcAft>
                <a:spcPts val="0"/>
              </a:spcAft>
              <a:buSzPts val="1600"/>
              <a:buChar char="●"/>
              <a:defRPr/>
            </a:lvl4pPr>
            <a:lvl5pPr indent="-330200" lvl="4" marL="2286000" rtl="0">
              <a:spcBef>
                <a:spcPts val="0"/>
              </a:spcBef>
              <a:spcAft>
                <a:spcPts val="0"/>
              </a:spcAft>
              <a:buSzPts val="1600"/>
              <a:buChar char="○"/>
              <a:defRPr/>
            </a:lvl5pPr>
            <a:lvl6pPr indent="-330200" lvl="5" marL="2743200" rtl="0">
              <a:spcBef>
                <a:spcPts val="0"/>
              </a:spcBef>
              <a:spcAft>
                <a:spcPts val="0"/>
              </a:spcAft>
              <a:buSzPts val="1600"/>
              <a:buChar char="■"/>
              <a:defRPr/>
            </a:lvl6pPr>
            <a:lvl7pPr indent="-330200" lvl="6" marL="3200400" rtl="0">
              <a:spcBef>
                <a:spcPts val="0"/>
              </a:spcBef>
              <a:spcAft>
                <a:spcPts val="0"/>
              </a:spcAft>
              <a:buSzPts val="1600"/>
              <a:buChar char="●"/>
              <a:defRPr/>
            </a:lvl7pPr>
            <a:lvl8pPr indent="-330200" lvl="7" marL="3657600" rtl="0">
              <a:spcBef>
                <a:spcPts val="0"/>
              </a:spcBef>
              <a:spcAft>
                <a:spcPts val="0"/>
              </a:spcAft>
              <a:buSzPts val="1600"/>
              <a:buChar char="○"/>
              <a:defRPr/>
            </a:lvl8pPr>
            <a:lvl9pPr indent="-330200" lvl="8" marL="4114800" rtl="0">
              <a:spcBef>
                <a:spcPts val="0"/>
              </a:spcBef>
              <a:spcAft>
                <a:spcPts val="0"/>
              </a:spcAft>
              <a:buSzPts val="1600"/>
              <a:buChar char="■"/>
              <a:defRPr/>
            </a:lvl9pPr>
          </a:lstStyle>
          <a:p/>
        </p:txBody>
      </p:sp>
      <p:cxnSp>
        <p:nvCxnSpPr>
          <p:cNvPr id="31" name="Google Shape;31;p7"/>
          <p:cNvCxnSpPr/>
          <p:nvPr/>
        </p:nvCxnSpPr>
        <p:spPr>
          <a:xfrm>
            <a:off x="4279500" y="1427300"/>
            <a:ext cx="585000" cy="0"/>
          </a:xfrm>
          <a:prstGeom prst="straightConnector1">
            <a:avLst/>
          </a:prstGeom>
          <a:noFill/>
          <a:ln cap="flat" cmpd="sng" w="28575">
            <a:solidFill>
              <a:srgbClr val="926940"/>
            </a:solidFill>
            <a:prstDash val="solid"/>
            <a:round/>
            <a:headEnd len="med" w="med" type="none"/>
            <a:tailEnd len="med" w="med" type="none"/>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2" name="Shape 32"/>
        <p:cNvGrpSpPr/>
        <p:nvPr/>
      </p:nvGrpSpPr>
      <p:grpSpPr>
        <a:xfrm>
          <a:off x="0" y="0"/>
          <a:ext cx="0" cy="0"/>
          <a:chOff x="0" y="0"/>
          <a:chExt cx="0" cy="0"/>
        </a:xfrm>
      </p:grpSpPr>
      <p:sp>
        <p:nvSpPr>
          <p:cNvPr id="33" name="Google Shape;33;p8"/>
          <p:cNvSpPr txBox="1"/>
          <p:nvPr>
            <p:ph type="title"/>
          </p:nvPr>
        </p:nvSpPr>
        <p:spPr>
          <a:xfrm>
            <a:off x="1887900" y="434575"/>
            <a:ext cx="5368200" cy="8574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cxnSp>
        <p:nvCxnSpPr>
          <p:cNvPr id="34" name="Google Shape;34;p8"/>
          <p:cNvCxnSpPr/>
          <p:nvPr/>
        </p:nvCxnSpPr>
        <p:spPr>
          <a:xfrm>
            <a:off x="4279500" y="1427300"/>
            <a:ext cx="585000" cy="0"/>
          </a:xfrm>
          <a:prstGeom prst="straightConnector1">
            <a:avLst/>
          </a:prstGeom>
          <a:noFill/>
          <a:ln cap="flat" cmpd="sng" w="28575">
            <a:solidFill>
              <a:srgbClr val="926940"/>
            </a:solidFill>
            <a:prstDash val="solid"/>
            <a:round/>
            <a:headEnd len="med" w="med" type="none"/>
            <a:tailEnd len="med" w="med" type="none"/>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35" name="Shape 35"/>
        <p:cNvGrpSpPr/>
        <p:nvPr/>
      </p:nvGrpSpPr>
      <p:grpSpPr>
        <a:xfrm>
          <a:off x="0" y="0"/>
          <a:ext cx="0" cy="0"/>
          <a:chOff x="0" y="0"/>
          <a:chExt cx="0" cy="0"/>
        </a:xfrm>
      </p:grpSpPr>
      <p:sp>
        <p:nvSpPr>
          <p:cNvPr id="36" name="Google Shape;36;p9"/>
          <p:cNvSpPr txBox="1"/>
          <p:nvPr>
            <p:ph idx="1" type="body"/>
          </p:nvPr>
        </p:nvSpPr>
        <p:spPr>
          <a:xfrm>
            <a:off x="457200" y="4406309"/>
            <a:ext cx="8229600" cy="519600"/>
          </a:xfrm>
          <a:prstGeom prst="rect">
            <a:avLst/>
          </a:prstGeom>
        </p:spPr>
        <p:txBody>
          <a:bodyPr anchorCtr="0" anchor="t" bIns="91425" lIns="91425" spcFirstLastPara="1" rIns="91425" wrap="square" tIns="91425">
            <a:noAutofit/>
          </a:bodyPr>
          <a:lstStyle>
            <a:lvl1pPr indent="-228600" lvl="0" marL="457200" algn="ctr">
              <a:spcBef>
                <a:spcPts val="360"/>
              </a:spcBef>
              <a:spcAft>
                <a:spcPts val="0"/>
              </a:spcAft>
              <a:buSzPts val="1200"/>
              <a:buFont typeface="Cinzel"/>
              <a:buNone/>
              <a:defRPr b="1" sz="1200">
                <a:latin typeface="Cinzel"/>
                <a:ea typeface="Cinzel"/>
                <a:cs typeface="Cinzel"/>
                <a:sym typeface="Cinzel"/>
              </a:defRPr>
            </a:lvl1pPr>
          </a:lstStyle>
          <a:p/>
        </p:txBody>
      </p:sp>
      <p:cxnSp>
        <p:nvCxnSpPr>
          <p:cNvPr id="37" name="Google Shape;37;p9"/>
          <p:cNvCxnSpPr/>
          <p:nvPr/>
        </p:nvCxnSpPr>
        <p:spPr>
          <a:xfrm>
            <a:off x="4279500" y="4137950"/>
            <a:ext cx="585000" cy="0"/>
          </a:xfrm>
          <a:prstGeom prst="straightConnector1">
            <a:avLst/>
          </a:prstGeom>
          <a:noFill/>
          <a:ln cap="flat" cmpd="sng" w="28575">
            <a:solidFill>
              <a:srgbClr val="926940"/>
            </a:solidFill>
            <a:prstDash val="solid"/>
            <a:round/>
            <a:headEnd len="med" w="med" type="none"/>
            <a:tailEnd len="med" w="med"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8" name="Shape 38"/>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2.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887900" y="434575"/>
            <a:ext cx="5368200" cy="857400"/>
          </a:xfrm>
          <a:prstGeom prst="rect">
            <a:avLst/>
          </a:prstGeom>
          <a:noFill/>
          <a:ln>
            <a:noFill/>
          </a:ln>
        </p:spPr>
        <p:txBody>
          <a:bodyPr anchorCtr="0" anchor="b" bIns="91425" lIns="91425" spcFirstLastPara="1" rIns="91425" wrap="square" tIns="91425">
            <a:noAutofit/>
          </a:bodyPr>
          <a:lstStyle>
            <a:lvl1pPr lvl="0" algn="ctr">
              <a:spcBef>
                <a:spcPts val="0"/>
              </a:spcBef>
              <a:spcAft>
                <a:spcPts val="0"/>
              </a:spcAft>
              <a:buClr>
                <a:srgbClr val="926940"/>
              </a:buClr>
              <a:buSzPts val="2400"/>
              <a:buFont typeface="Cinzel"/>
              <a:buNone/>
              <a:defRPr sz="2400">
                <a:solidFill>
                  <a:srgbClr val="926940"/>
                </a:solidFill>
                <a:latin typeface="Cinzel"/>
                <a:ea typeface="Cinzel"/>
                <a:cs typeface="Cinzel"/>
                <a:sym typeface="Cinzel"/>
              </a:defRPr>
            </a:lvl1pPr>
            <a:lvl2pPr lvl="1" algn="ctr">
              <a:spcBef>
                <a:spcPts val="0"/>
              </a:spcBef>
              <a:spcAft>
                <a:spcPts val="0"/>
              </a:spcAft>
              <a:buClr>
                <a:srgbClr val="926940"/>
              </a:buClr>
              <a:buSzPts val="2400"/>
              <a:buFont typeface="Cinzel"/>
              <a:buNone/>
              <a:defRPr sz="2400">
                <a:solidFill>
                  <a:srgbClr val="926940"/>
                </a:solidFill>
                <a:latin typeface="Cinzel"/>
                <a:ea typeface="Cinzel"/>
                <a:cs typeface="Cinzel"/>
                <a:sym typeface="Cinzel"/>
              </a:defRPr>
            </a:lvl2pPr>
            <a:lvl3pPr lvl="2" algn="ctr">
              <a:spcBef>
                <a:spcPts val="0"/>
              </a:spcBef>
              <a:spcAft>
                <a:spcPts val="0"/>
              </a:spcAft>
              <a:buClr>
                <a:srgbClr val="926940"/>
              </a:buClr>
              <a:buSzPts val="2400"/>
              <a:buFont typeface="Cinzel"/>
              <a:buNone/>
              <a:defRPr sz="2400">
                <a:solidFill>
                  <a:srgbClr val="926940"/>
                </a:solidFill>
                <a:latin typeface="Cinzel"/>
                <a:ea typeface="Cinzel"/>
                <a:cs typeface="Cinzel"/>
                <a:sym typeface="Cinzel"/>
              </a:defRPr>
            </a:lvl3pPr>
            <a:lvl4pPr lvl="3" algn="ctr">
              <a:spcBef>
                <a:spcPts val="0"/>
              </a:spcBef>
              <a:spcAft>
                <a:spcPts val="0"/>
              </a:spcAft>
              <a:buClr>
                <a:srgbClr val="926940"/>
              </a:buClr>
              <a:buSzPts val="2400"/>
              <a:buFont typeface="Cinzel"/>
              <a:buNone/>
              <a:defRPr sz="2400">
                <a:solidFill>
                  <a:srgbClr val="926940"/>
                </a:solidFill>
                <a:latin typeface="Cinzel"/>
                <a:ea typeface="Cinzel"/>
                <a:cs typeface="Cinzel"/>
                <a:sym typeface="Cinzel"/>
              </a:defRPr>
            </a:lvl4pPr>
            <a:lvl5pPr lvl="4" algn="ctr">
              <a:spcBef>
                <a:spcPts val="0"/>
              </a:spcBef>
              <a:spcAft>
                <a:spcPts val="0"/>
              </a:spcAft>
              <a:buClr>
                <a:srgbClr val="926940"/>
              </a:buClr>
              <a:buSzPts val="2400"/>
              <a:buFont typeface="Cinzel"/>
              <a:buNone/>
              <a:defRPr sz="2400">
                <a:solidFill>
                  <a:srgbClr val="926940"/>
                </a:solidFill>
                <a:latin typeface="Cinzel"/>
                <a:ea typeface="Cinzel"/>
                <a:cs typeface="Cinzel"/>
                <a:sym typeface="Cinzel"/>
              </a:defRPr>
            </a:lvl5pPr>
            <a:lvl6pPr lvl="5" algn="ctr">
              <a:spcBef>
                <a:spcPts val="0"/>
              </a:spcBef>
              <a:spcAft>
                <a:spcPts val="0"/>
              </a:spcAft>
              <a:buClr>
                <a:srgbClr val="926940"/>
              </a:buClr>
              <a:buSzPts val="2400"/>
              <a:buFont typeface="Cinzel"/>
              <a:buNone/>
              <a:defRPr sz="2400">
                <a:solidFill>
                  <a:srgbClr val="926940"/>
                </a:solidFill>
                <a:latin typeface="Cinzel"/>
                <a:ea typeface="Cinzel"/>
                <a:cs typeface="Cinzel"/>
                <a:sym typeface="Cinzel"/>
              </a:defRPr>
            </a:lvl6pPr>
            <a:lvl7pPr lvl="6" algn="ctr">
              <a:spcBef>
                <a:spcPts val="0"/>
              </a:spcBef>
              <a:spcAft>
                <a:spcPts val="0"/>
              </a:spcAft>
              <a:buClr>
                <a:srgbClr val="926940"/>
              </a:buClr>
              <a:buSzPts val="2400"/>
              <a:buFont typeface="Cinzel"/>
              <a:buNone/>
              <a:defRPr sz="2400">
                <a:solidFill>
                  <a:srgbClr val="926940"/>
                </a:solidFill>
                <a:latin typeface="Cinzel"/>
                <a:ea typeface="Cinzel"/>
                <a:cs typeface="Cinzel"/>
                <a:sym typeface="Cinzel"/>
              </a:defRPr>
            </a:lvl7pPr>
            <a:lvl8pPr lvl="7" algn="ctr">
              <a:spcBef>
                <a:spcPts val="0"/>
              </a:spcBef>
              <a:spcAft>
                <a:spcPts val="0"/>
              </a:spcAft>
              <a:buClr>
                <a:srgbClr val="926940"/>
              </a:buClr>
              <a:buSzPts val="2400"/>
              <a:buFont typeface="Cinzel"/>
              <a:buNone/>
              <a:defRPr sz="2400">
                <a:solidFill>
                  <a:srgbClr val="926940"/>
                </a:solidFill>
                <a:latin typeface="Cinzel"/>
                <a:ea typeface="Cinzel"/>
                <a:cs typeface="Cinzel"/>
                <a:sym typeface="Cinzel"/>
              </a:defRPr>
            </a:lvl8pPr>
            <a:lvl9pPr lvl="8" algn="ctr">
              <a:spcBef>
                <a:spcPts val="0"/>
              </a:spcBef>
              <a:spcAft>
                <a:spcPts val="0"/>
              </a:spcAft>
              <a:buClr>
                <a:srgbClr val="926940"/>
              </a:buClr>
              <a:buSzPts val="2400"/>
              <a:buFont typeface="Cinzel"/>
              <a:buNone/>
              <a:defRPr sz="2400">
                <a:solidFill>
                  <a:srgbClr val="926940"/>
                </a:solidFill>
                <a:latin typeface="Cinzel"/>
                <a:ea typeface="Cinzel"/>
                <a:cs typeface="Cinzel"/>
                <a:sym typeface="Cinzel"/>
              </a:defRPr>
            </a:lvl9pPr>
          </a:lstStyle>
          <a:p/>
        </p:txBody>
      </p:sp>
      <p:sp>
        <p:nvSpPr>
          <p:cNvPr id="7" name="Google Shape;7;p1"/>
          <p:cNvSpPr txBox="1"/>
          <p:nvPr>
            <p:ph idx="1" type="body"/>
          </p:nvPr>
        </p:nvSpPr>
        <p:spPr>
          <a:xfrm>
            <a:off x="1224425" y="1477750"/>
            <a:ext cx="6695100" cy="3448200"/>
          </a:xfrm>
          <a:prstGeom prst="rect">
            <a:avLst/>
          </a:prstGeom>
          <a:noFill/>
          <a:ln>
            <a:noFill/>
          </a:ln>
        </p:spPr>
        <p:txBody>
          <a:bodyPr anchorCtr="0" anchor="t" bIns="91425" lIns="91425" spcFirstLastPara="1" rIns="91425" wrap="square" tIns="91425">
            <a:noAutofit/>
          </a:bodyPr>
          <a:lstStyle>
            <a:lvl1pPr indent="-381000" lvl="0" marL="457200">
              <a:spcBef>
                <a:spcPts val="600"/>
              </a:spcBef>
              <a:spcAft>
                <a:spcPts val="0"/>
              </a:spcAft>
              <a:buClr>
                <a:srgbClr val="926940"/>
              </a:buClr>
              <a:buSzPts val="2400"/>
              <a:buFont typeface="Libre Baskerville"/>
              <a:buChar char="✣"/>
              <a:defRPr sz="2400">
                <a:solidFill>
                  <a:srgbClr val="403228"/>
                </a:solidFill>
                <a:latin typeface="Libre Baskerville"/>
                <a:ea typeface="Libre Baskerville"/>
                <a:cs typeface="Libre Baskerville"/>
                <a:sym typeface="Libre Baskerville"/>
              </a:defRPr>
            </a:lvl1pPr>
            <a:lvl2pPr indent="-355600" lvl="1" marL="914400">
              <a:spcBef>
                <a:spcPts val="0"/>
              </a:spcBef>
              <a:spcAft>
                <a:spcPts val="0"/>
              </a:spcAft>
              <a:buClr>
                <a:srgbClr val="926940"/>
              </a:buClr>
              <a:buSzPts val="2000"/>
              <a:buFont typeface="Libre Baskerville"/>
              <a:buChar char="⨳"/>
              <a:defRPr sz="2000">
                <a:solidFill>
                  <a:srgbClr val="403228"/>
                </a:solidFill>
                <a:latin typeface="Libre Baskerville"/>
                <a:ea typeface="Libre Baskerville"/>
                <a:cs typeface="Libre Baskerville"/>
                <a:sym typeface="Libre Baskerville"/>
              </a:defRPr>
            </a:lvl2pPr>
            <a:lvl3pPr indent="-355600" lvl="2" marL="1371600">
              <a:spcBef>
                <a:spcPts val="0"/>
              </a:spcBef>
              <a:spcAft>
                <a:spcPts val="0"/>
              </a:spcAft>
              <a:buClr>
                <a:srgbClr val="926940"/>
              </a:buClr>
              <a:buSzPts val="2000"/>
              <a:buFont typeface="Libre Baskerville"/>
              <a:buChar char="■"/>
              <a:defRPr sz="2000">
                <a:solidFill>
                  <a:srgbClr val="403228"/>
                </a:solidFill>
                <a:latin typeface="Libre Baskerville"/>
                <a:ea typeface="Libre Baskerville"/>
                <a:cs typeface="Libre Baskerville"/>
                <a:sym typeface="Libre Baskerville"/>
              </a:defRPr>
            </a:lvl3pPr>
            <a:lvl4pPr indent="-330200" lvl="3" marL="1828800">
              <a:spcBef>
                <a:spcPts val="0"/>
              </a:spcBef>
              <a:spcAft>
                <a:spcPts val="0"/>
              </a:spcAft>
              <a:buClr>
                <a:srgbClr val="926940"/>
              </a:buClr>
              <a:buSzPts val="1600"/>
              <a:buFont typeface="Libre Baskerville"/>
              <a:buChar char="●"/>
              <a:defRPr sz="1600">
                <a:solidFill>
                  <a:srgbClr val="403228"/>
                </a:solidFill>
                <a:latin typeface="Libre Baskerville"/>
                <a:ea typeface="Libre Baskerville"/>
                <a:cs typeface="Libre Baskerville"/>
                <a:sym typeface="Libre Baskerville"/>
              </a:defRPr>
            </a:lvl4pPr>
            <a:lvl5pPr indent="-330200" lvl="4" marL="2286000">
              <a:spcBef>
                <a:spcPts val="0"/>
              </a:spcBef>
              <a:spcAft>
                <a:spcPts val="0"/>
              </a:spcAft>
              <a:buClr>
                <a:srgbClr val="926940"/>
              </a:buClr>
              <a:buSzPts val="1600"/>
              <a:buFont typeface="Libre Baskerville"/>
              <a:buChar char="○"/>
              <a:defRPr sz="1600">
                <a:solidFill>
                  <a:srgbClr val="403228"/>
                </a:solidFill>
                <a:latin typeface="Libre Baskerville"/>
                <a:ea typeface="Libre Baskerville"/>
                <a:cs typeface="Libre Baskerville"/>
                <a:sym typeface="Libre Baskerville"/>
              </a:defRPr>
            </a:lvl5pPr>
            <a:lvl6pPr indent="-330200" lvl="5" marL="2743200">
              <a:spcBef>
                <a:spcPts val="0"/>
              </a:spcBef>
              <a:spcAft>
                <a:spcPts val="0"/>
              </a:spcAft>
              <a:buClr>
                <a:srgbClr val="926940"/>
              </a:buClr>
              <a:buSzPts val="1600"/>
              <a:buFont typeface="Libre Baskerville"/>
              <a:buChar char="■"/>
              <a:defRPr sz="1600">
                <a:solidFill>
                  <a:srgbClr val="403228"/>
                </a:solidFill>
                <a:latin typeface="Libre Baskerville"/>
                <a:ea typeface="Libre Baskerville"/>
                <a:cs typeface="Libre Baskerville"/>
                <a:sym typeface="Libre Baskerville"/>
              </a:defRPr>
            </a:lvl6pPr>
            <a:lvl7pPr indent="-330200" lvl="6" marL="3200400">
              <a:spcBef>
                <a:spcPts val="0"/>
              </a:spcBef>
              <a:spcAft>
                <a:spcPts val="0"/>
              </a:spcAft>
              <a:buClr>
                <a:srgbClr val="403228"/>
              </a:buClr>
              <a:buSzPts val="1600"/>
              <a:buFont typeface="Libre Baskerville"/>
              <a:buChar char="●"/>
              <a:defRPr sz="1600">
                <a:solidFill>
                  <a:srgbClr val="403228"/>
                </a:solidFill>
                <a:latin typeface="Libre Baskerville"/>
                <a:ea typeface="Libre Baskerville"/>
                <a:cs typeface="Libre Baskerville"/>
                <a:sym typeface="Libre Baskerville"/>
              </a:defRPr>
            </a:lvl7pPr>
            <a:lvl8pPr indent="-330200" lvl="7" marL="3657600">
              <a:spcBef>
                <a:spcPts val="0"/>
              </a:spcBef>
              <a:spcAft>
                <a:spcPts val="0"/>
              </a:spcAft>
              <a:buClr>
                <a:srgbClr val="403228"/>
              </a:buClr>
              <a:buSzPts val="1600"/>
              <a:buFont typeface="Libre Baskerville"/>
              <a:buChar char="○"/>
              <a:defRPr sz="1600">
                <a:solidFill>
                  <a:srgbClr val="403228"/>
                </a:solidFill>
                <a:latin typeface="Libre Baskerville"/>
                <a:ea typeface="Libre Baskerville"/>
                <a:cs typeface="Libre Baskerville"/>
                <a:sym typeface="Libre Baskerville"/>
              </a:defRPr>
            </a:lvl8pPr>
            <a:lvl9pPr indent="-330200" lvl="8" marL="4114800">
              <a:spcBef>
                <a:spcPts val="0"/>
              </a:spcBef>
              <a:spcAft>
                <a:spcPts val="0"/>
              </a:spcAft>
              <a:buClr>
                <a:srgbClr val="403228"/>
              </a:buClr>
              <a:buSzPts val="1600"/>
              <a:buFont typeface="Libre Baskerville"/>
              <a:buChar char="■"/>
              <a:defRPr sz="1600">
                <a:solidFill>
                  <a:srgbClr val="403228"/>
                </a:solidFill>
                <a:latin typeface="Libre Baskerville"/>
                <a:ea typeface="Libre Baskerville"/>
                <a:cs typeface="Libre Baskerville"/>
                <a:sym typeface="Libre Baskerville"/>
              </a:defRPr>
            </a:lvl9pPr>
          </a:lstStyle>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Lst>
  <p:transition>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 name="Shape 42"/>
        <p:cNvGrpSpPr/>
        <p:nvPr/>
      </p:nvGrpSpPr>
      <p:grpSpPr>
        <a:xfrm>
          <a:off x="0" y="0"/>
          <a:ext cx="0" cy="0"/>
          <a:chOff x="0" y="0"/>
          <a:chExt cx="0" cy="0"/>
        </a:xfrm>
      </p:grpSpPr>
      <p:sp>
        <p:nvSpPr>
          <p:cNvPr id="43" name="Google Shape;43;p11"/>
          <p:cNvSpPr txBox="1"/>
          <p:nvPr>
            <p:ph type="ctrTitle"/>
          </p:nvPr>
        </p:nvSpPr>
        <p:spPr>
          <a:xfrm>
            <a:off x="2300800" y="1991850"/>
            <a:ext cx="4559400" cy="1159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Use It Or Lose It!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20"/>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Romans 12:1-2</a:t>
            </a:r>
            <a:r>
              <a:rPr lang="en" sz="2400">
                <a:solidFill>
                  <a:schemeClr val="dk1"/>
                </a:solidFill>
                <a:latin typeface="Calibri"/>
                <a:ea typeface="Calibri"/>
                <a:cs typeface="Calibri"/>
                <a:sym typeface="Calibri"/>
              </a:rPr>
              <a:t> Therefore I urge you, brethren, by the mercies of God, to present your bodies a living and holy sacrifice, acceptable to God, which is your spiritual service of worship. 2 And do not be conformed to this world, but be transformed by the renewing of your mind, so that you may prove what the will of God is, that which is good and acceptable and perfect.</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21"/>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800">
                <a:solidFill>
                  <a:schemeClr val="dk1"/>
                </a:solidFill>
                <a:latin typeface="Calibri"/>
                <a:ea typeface="Calibri"/>
                <a:cs typeface="Calibri"/>
                <a:sym typeface="Calibri"/>
              </a:rPr>
              <a:t>Matthew 25:14-30</a:t>
            </a:r>
            <a:r>
              <a:rPr b="1" lang="en" sz="1800">
                <a:solidFill>
                  <a:schemeClr val="dk1"/>
                </a:solidFill>
                <a:highlight>
                  <a:srgbClr val="FFFFFF"/>
                </a:highlight>
                <a:latin typeface="Calibri"/>
                <a:ea typeface="Calibri"/>
                <a:cs typeface="Calibri"/>
                <a:sym typeface="Calibri"/>
              </a:rPr>
              <a:t> </a:t>
            </a:r>
            <a:r>
              <a:rPr lang="en" sz="1800">
                <a:solidFill>
                  <a:schemeClr val="dk1"/>
                </a:solidFill>
                <a:latin typeface="Calibri"/>
                <a:ea typeface="Calibri"/>
                <a:cs typeface="Calibri"/>
                <a:sym typeface="Calibri"/>
              </a:rPr>
              <a:t>“For it is just like a man about to go on a journey, who called his own slaves and entrusted his possessions to them. 15 To one he gave five talents, to another, two, and to another, one, each according to his own ability; and he went on his journey. 16 Immediately the one who had received the five talents went and traded with them, and gained five more talents. 17 In the same manner the one who had received the two talents gained two more.18 But he who received the one talent went away, and dug a hole in the ground and hid his master’s money. 19 “Now after a long time the master of those slaves *came and *settled accounts with them. 20 The one who had received the five talents came up and brought five more talents, saying, ‘Master, you entrusted five talents to me. See, I have gained five more talents.’.</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2"/>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800">
                <a:solidFill>
                  <a:schemeClr val="dk1"/>
                </a:solidFill>
                <a:latin typeface="Calibri"/>
                <a:ea typeface="Calibri"/>
                <a:cs typeface="Calibri"/>
                <a:sym typeface="Calibri"/>
              </a:rPr>
              <a:t>21 His master said to him, ‘Well done, good and faithful slave. You were faithful with a few things, I will put you in charge of many things; enter into the joy of your master.’ 22 “Also the one who had received the two talents came up and said, ‘Master, you entrusted two talents to me. See, I have gained two more talents.’ 23 His master said to him, Well done, good and faithful slave. You were faithful with a few things, I will put you in charge of many things; enter into the joy of your master.</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800">
                <a:solidFill>
                  <a:schemeClr val="dk1"/>
                </a:solidFill>
                <a:latin typeface="Calibri"/>
                <a:ea typeface="Calibri"/>
                <a:cs typeface="Calibri"/>
                <a:sym typeface="Calibri"/>
              </a:rPr>
              <a:t>24 And the one also who had received the one talent came up and said, Master, I knew you to be a hard man, reaping where you did not sow and gathering where you scattered no seed. 25 And I was afraid, and went away and hid your talent in the ground. See, you have what is yours. </a:t>
            </a:r>
            <a:endParaRPr b="1" sz="24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3"/>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800">
                <a:solidFill>
                  <a:schemeClr val="dk1"/>
                </a:solidFill>
                <a:latin typeface="Calibri"/>
                <a:ea typeface="Calibri"/>
                <a:cs typeface="Calibri"/>
                <a:sym typeface="Calibri"/>
              </a:rPr>
              <a:t>26 But his master answered and said to him, You wicked, lazy slave, you knew that I reap where I did not sow and gather where I scattered no seed. 27 Then you ought to have put my money in the bank, and on my arrival I would have received my money back with interest. 28 Therefore take away the talent from him, and give it to the one who has the ten talents.</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800">
                <a:solidFill>
                  <a:schemeClr val="dk1"/>
                </a:solidFill>
                <a:latin typeface="Calibri"/>
                <a:ea typeface="Calibri"/>
                <a:cs typeface="Calibri"/>
                <a:sym typeface="Calibri"/>
              </a:rPr>
              <a:t>29 For to everyone who has, more shall be given, and he will have an abundance; but from the one who does not have, even what he does have shall be taken away. 30 Throw out the worthless slave into the outer darkness; in that place there will be weeping and gnashing of teeth.</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4"/>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Affecting Others</a:t>
            </a:r>
            <a:endParaRPr sz="6000">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5"/>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Colossians 4:5-6 </a:t>
            </a:r>
            <a:r>
              <a:rPr lang="en" sz="2400">
                <a:solidFill>
                  <a:schemeClr val="dk1"/>
                </a:solidFill>
                <a:latin typeface="Calibri"/>
                <a:ea typeface="Calibri"/>
                <a:cs typeface="Calibri"/>
                <a:sym typeface="Calibri"/>
              </a:rPr>
              <a:t>Conduct yourselves with wisdom toward outsiders, making the most of the opportunity. 6 Let your speech always be with grace, as though seasoned with salt, so that you will know how you should respond to each person.</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100">
              <a:solidFill>
                <a:schemeClr val="dk1"/>
              </a:solidFill>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6"/>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Romans 14:7-8 </a:t>
            </a:r>
            <a:r>
              <a:rPr lang="en" sz="2400">
                <a:solidFill>
                  <a:schemeClr val="dk1"/>
                </a:solidFill>
                <a:latin typeface="Calibri"/>
                <a:ea typeface="Calibri"/>
                <a:cs typeface="Calibri"/>
                <a:sym typeface="Calibri"/>
              </a:rPr>
              <a:t>For not one of us lives for himself, and not one dies for himself; 8 for if we live, we live for the Lord, or if we die, we die for the Lord; therefore whether we live or die, we are the Lord’s.</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7"/>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Using Time Wisely</a:t>
            </a:r>
            <a:endParaRPr sz="6000">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8"/>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Ephesians 5:15-17 </a:t>
            </a:r>
            <a:r>
              <a:rPr lang="en" sz="2400">
                <a:solidFill>
                  <a:schemeClr val="dk1"/>
                </a:solidFill>
                <a:latin typeface="Calibri"/>
                <a:ea typeface="Calibri"/>
                <a:cs typeface="Calibri"/>
                <a:sym typeface="Calibri"/>
              </a:rPr>
              <a:t>Therefore be careful how you walk, not as unwise men but as wise, 16 making the most of your time, because the days are evil. 17 So then do not be foolish, but understand what the will of the Lord is. </a:t>
            </a:r>
            <a:endParaRPr b="1" sz="2400">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9"/>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Ecclesiastes 3:1 </a:t>
            </a:r>
            <a:r>
              <a:rPr lang="en" sz="2400">
                <a:solidFill>
                  <a:schemeClr val="dk1"/>
                </a:solidFill>
                <a:latin typeface="Calibri"/>
                <a:ea typeface="Calibri"/>
                <a:cs typeface="Calibri"/>
                <a:sym typeface="Calibri"/>
              </a:rPr>
              <a:t>There is an appointed time for everything. And there is a time for every event under heaven</a:t>
            </a:r>
            <a:endParaRPr b="1" sz="24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 name="Shape 47"/>
        <p:cNvGrpSpPr/>
        <p:nvPr/>
      </p:nvGrpSpPr>
      <p:grpSpPr>
        <a:xfrm>
          <a:off x="0" y="0"/>
          <a:ext cx="0" cy="0"/>
          <a:chOff x="0" y="0"/>
          <a:chExt cx="0" cy="0"/>
        </a:xfrm>
      </p:grpSpPr>
      <p:sp>
        <p:nvSpPr>
          <p:cNvPr id="48" name="Google Shape;48;p12"/>
          <p:cNvSpPr txBox="1"/>
          <p:nvPr/>
        </p:nvSpPr>
        <p:spPr>
          <a:xfrm>
            <a:off x="2004750" y="1395700"/>
            <a:ext cx="5117700" cy="2427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600">
                <a:latin typeface="Verdana"/>
                <a:ea typeface="Verdana"/>
                <a:cs typeface="Verdana"/>
                <a:sym typeface="Verdana"/>
              </a:rPr>
              <a:t>Time</a:t>
            </a:r>
            <a:endParaRPr sz="9600">
              <a:latin typeface="Verdana"/>
              <a:ea typeface="Verdana"/>
              <a:cs typeface="Verdana"/>
              <a:sym typeface="Verdana"/>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30"/>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Idleness</a:t>
            </a:r>
            <a:endParaRPr sz="6000">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31"/>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Proverbs 31:27 </a:t>
            </a:r>
            <a:r>
              <a:rPr lang="en" sz="2400">
                <a:solidFill>
                  <a:schemeClr val="dk1"/>
                </a:solidFill>
                <a:latin typeface="Calibri"/>
                <a:ea typeface="Calibri"/>
                <a:cs typeface="Calibri"/>
                <a:sym typeface="Calibri"/>
              </a:rPr>
              <a:t>She looks well to the ways of her household, And does not eat the bread of idleness.</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Ecclesiastes 10:18 </a:t>
            </a:r>
            <a:r>
              <a:rPr lang="en" sz="2400">
                <a:solidFill>
                  <a:schemeClr val="dk1"/>
                </a:solidFill>
                <a:latin typeface="Calibri"/>
                <a:ea typeface="Calibri"/>
                <a:cs typeface="Calibri"/>
                <a:sym typeface="Calibri"/>
              </a:rPr>
              <a:t>Through indolence the rafters sag, and through slackness the house leaks.</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Proverbs 12:24 </a:t>
            </a:r>
            <a:r>
              <a:rPr lang="en" sz="2400">
                <a:solidFill>
                  <a:schemeClr val="dk1"/>
                </a:solidFill>
                <a:latin typeface="Calibri"/>
                <a:ea typeface="Calibri"/>
                <a:cs typeface="Calibri"/>
                <a:sym typeface="Calibri"/>
              </a:rPr>
              <a:t>The hand of the diligent will rule, But the slack hand will be put to forced labor.</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32"/>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Proverbs 12:27</a:t>
            </a:r>
            <a:r>
              <a:rPr lang="en" sz="2400">
                <a:solidFill>
                  <a:schemeClr val="dk1"/>
                </a:solidFill>
                <a:latin typeface="Calibri"/>
                <a:ea typeface="Calibri"/>
                <a:cs typeface="Calibri"/>
                <a:sym typeface="Calibri"/>
              </a:rPr>
              <a:t> A lazy man does not roast his prey, But the precious possession of a man is diligence.</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Proverbs 15:19 </a:t>
            </a:r>
            <a:r>
              <a:rPr lang="en" sz="2400">
                <a:solidFill>
                  <a:schemeClr val="dk1"/>
                </a:solidFill>
                <a:latin typeface="Calibri"/>
                <a:ea typeface="Calibri"/>
                <a:cs typeface="Calibri"/>
                <a:sym typeface="Calibri"/>
              </a:rPr>
              <a:t>The way of the lazy is as a hedge of thorns, But the path of the upright is a highway.</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Proverbs 18:9 </a:t>
            </a:r>
            <a:r>
              <a:rPr lang="en" sz="2400">
                <a:solidFill>
                  <a:schemeClr val="dk1"/>
                </a:solidFill>
                <a:latin typeface="Calibri"/>
                <a:ea typeface="Calibri"/>
                <a:cs typeface="Calibri"/>
                <a:sym typeface="Calibri"/>
              </a:rPr>
              <a:t>He also who is slack in his work Is brother to him who destroys.</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None/>
            </a:pPr>
            <a:r>
              <a:t/>
            </a:r>
            <a:endParaRPr b="1"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1800">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33"/>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1 Timothy 5:13 </a:t>
            </a:r>
            <a:r>
              <a:rPr lang="en" sz="2400">
                <a:solidFill>
                  <a:schemeClr val="dk1"/>
                </a:solidFill>
                <a:latin typeface="Calibri"/>
                <a:ea typeface="Calibri"/>
                <a:cs typeface="Calibri"/>
                <a:sym typeface="Calibri"/>
              </a:rPr>
              <a:t>At the same time they also learn to be idle, as they go around from house to house; and not merely idle, but also gossips and busybodies, talking about things not proper to mention.</a:t>
            </a:r>
            <a:r>
              <a:rPr lang="en" sz="2400">
                <a:solidFill>
                  <a:schemeClr val="dk1"/>
                </a:solidFill>
                <a:highlight>
                  <a:srgbClr val="FFFFFF"/>
                </a:highlight>
                <a:latin typeface="Calibri"/>
                <a:ea typeface="Calibri"/>
                <a:cs typeface="Calibri"/>
                <a:sym typeface="Calibri"/>
              </a:rPr>
              <a:t> </a:t>
            </a:r>
            <a:endParaRPr sz="2400">
              <a:solidFill>
                <a:schemeClr val="dk1"/>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34"/>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Matthew 21:18-19 </a:t>
            </a:r>
            <a:r>
              <a:rPr lang="en" sz="2400">
                <a:solidFill>
                  <a:schemeClr val="dk1"/>
                </a:solidFill>
                <a:latin typeface="Calibri"/>
                <a:ea typeface="Calibri"/>
                <a:cs typeface="Calibri"/>
                <a:sym typeface="Calibri"/>
              </a:rPr>
              <a:t>18 Now in the morning, when He was returning to the city, He became hungry. 19 Seeing a lone fig tree by the road, He came to it and found nothing on it except leaves only; and He *said to it, “No longer shall there ever be any fruit from you.” And at once the fig tree withered.</a:t>
            </a:r>
            <a:endParaRPr sz="2400">
              <a:solidFill>
                <a:schemeClr val="dk1"/>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35"/>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Doing, Not Just Saying</a:t>
            </a:r>
            <a:endParaRPr sz="6000">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6"/>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800">
                <a:solidFill>
                  <a:schemeClr val="dk1"/>
                </a:solidFill>
                <a:latin typeface="Calibri"/>
                <a:ea typeface="Calibri"/>
                <a:cs typeface="Calibri"/>
                <a:sym typeface="Calibri"/>
              </a:rPr>
              <a:t>Matthew 21:28-31</a:t>
            </a:r>
            <a:r>
              <a:rPr lang="en" sz="1800">
                <a:solidFill>
                  <a:schemeClr val="dk1"/>
                </a:solidFill>
                <a:latin typeface="Calibri"/>
                <a:ea typeface="Calibri"/>
                <a:cs typeface="Calibri"/>
                <a:sym typeface="Calibri"/>
              </a:rPr>
              <a:t> 28 “But what do you think? A man had two sons, and he came to the first and said, ‘Son, go work today in the vineyard.’ 29 And he answered, ‘I will not’; but afterward he regretted it and went. 30 The man came to the second and said the same thing; and he answered, ‘I will, sir’; but he did not go. 31 Which of the two did the will of his father?”They *said, “The first.” Jesus *said to them, “Truly I say to you that the tax collectors and prostitutes will get into the kingdom of God before you.</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1800">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37"/>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Judges 18:9 </a:t>
            </a:r>
            <a:r>
              <a:rPr lang="en" sz="2400">
                <a:solidFill>
                  <a:schemeClr val="dk1"/>
                </a:solidFill>
                <a:latin typeface="Calibri"/>
                <a:ea typeface="Calibri"/>
                <a:cs typeface="Calibri"/>
                <a:sym typeface="Calibri"/>
              </a:rPr>
              <a:t> They said, “Arise, and let us go up against them; for we have seen the land, and behold, it is very good. And will you sit still? Do not delay to go, to enter, to possess the land.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38"/>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Ease Up In Retirement?</a:t>
            </a:r>
            <a:endParaRPr sz="6000">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39"/>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Luke 12:19-20</a:t>
            </a:r>
            <a:r>
              <a:rPr lang="en" sz="2400">
                <a:solidFill>
                  <a:schemeClr val="dk1"/>
                </a:solidFill>
                <a:latin typeface="Calibri"/>
                <a:ea typeface="Calibri"/>
                <a:cs typeface="Calibri"/>
                <a:sym typeface="Calibri"/>
              </a:rPr>
              <a:t>  19 And I will say to my soul, “Soul,you have many goods laid up for many years to come; take your ease, eat, drink and be merry.”’ 20 But God said to him, ‘You fool! This very night your soul is required of you; and now who will own what you have prepared?</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13"/>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Give An Account</a:t>
            </a:r>
            <a:endParaRPr sz="6000">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40"/>
          <p:cNvSpPr txBox="1"/>
          <p:nvPr/>
        </p:nvSpPr>
        <p:spPr>
          <a:xfrm>
            <a:off x="29700" y="1306275"/>
            <a:ext cx="9114300" cy="2493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Don’t Spend Your Life Chasing Riches</a:t>
            </a:r>
            <a:endParaRPr sz="6000">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41"/>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Matthew 16:24-26</a:t>
            </a:r>
            <a:r>
              <a:rPr lang="en" sz="2400">
                <a:solidFill>
                  <a:schemeClr val="dk1"/>
                </a:solidFill>
                <a:latin typeface="Calibri"/>
                <a:ea typeface="Calibri"/>
                <a:cs typeface="Calibri"/>
                <a:sym typeface="Calibri"/>
              </a:rPr>
              <a:t> 24 Then Jesus said to His disciples, “If anyone wishes to come after Me, he must deny himself, and take up his cross and follow Me. 25 For whoever wishes to save his life will lose it; but whoever loses his life for My sake will find it. 26 For what will it profit a man if he gains the whole world and forfeits his soul? Or what will a man give in exchange for his soul?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42"/>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1 Timothy 6:9</a:t>
            </a:r>
            <a:r>
              <a:rPr lang="en" sz="2400">
                <a:solidFill>
                  <a:schemeClr val="dk1"/>
                </a:solidFill>
                <a:latin typeface="Calibri"/>
                <a:ea typeface="Calibri"/>
                <a:cs typeface="Calibri"/>
                <a:sym typeface="Calibri"/>
              </a:rPr>
              <a:t> 9 But those who want to get rich fall into temptation and a snare and many foolish and harmful desires which plunge men into ruin and destruction.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43"/>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Leave Time For God</a:t>
            </a:r>
            <a:endParaRPr sz="6000">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44"/>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800">
                <a:solidFill>
                  <a:schemeClr val="dk1"/>
                </a:solidFill>
                <a:latin typeface="Calibri"/>
                <a:ea typeface="Calibri"/>
                <a:cs typeface="Calibri"/>
                <a:sym typeface="Calibri"/>
              </a:rPr>
              <a:t>James 4:13-17</a:t>
            </a:r>
            <a:r>
              <a:rPr lang="en" sz="1800">
                <a:solidFill>
                  <a:schemeClr val="dk1"/>
                </a:solidFill>
                <a:latin typeface="Calibri"/>
                <a:ea typeface="Calibri"/>
                <a:cs typeface="Calibri"/>
                <a:sym typeface="Calibri"/>
              </a:rPr>
              <a:t> 13 Come now, you who say, “Today or tomorrow we will go to such and such a city, and spend a year there and engage in business and make a profit.” 14 Yet you do not know what your life will be like tomorrow. You are just a vapor that appears for a little while and then vanishes away. 15 Instead, you ought to say, “If the Lord wills, we will live and also do this or that.” 16 But as it is, you boast in your arrogance; all such boasting is evil.17 Therefore, to one who knows the right thing to do and does not do it, to him it is sin.</a:t>
            </a:r>
            <a:endParaRPr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1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1800">
              <a:solidFill>
                <a:schemeClr val="dk1"/>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45"/>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Psalm 1:1-2</a:t>
            </a:r>
            <a:r>
              <a:rPr lang="en" sz="2400">
                <a:solidFill>
                  <a:schemeClr val="dk1"/>
                </a:solidFill>
                <a:latin typeface="Calibri"/>
                <a:ea typeface="Calibri"/>
                <a:cs typeface="Calibri"/>
                <a:sym typeface="Calibri"/>
              </a:rPr>
              <a:t> How blessed is the man who does not walk in the counsel of the wicked, Nor stand in the path of sinners, Nor sit in the seat of scoffers! 2 But his delight is in the law of the Lord, And in His law he meditates day and night.</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46"/>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Don’t Put Off Doing</a:t>
            </a:r>
            <a:endParaRPr sz="6000">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47"/>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John 4:34-36</a:t>
            </a:r>
            <a:r>
              <a:rPr lang="en" sz="2400">
                <a:solidFill>
                  <a:schemeClr val="dk1"/>
                </a:solidFill>
                <a:latin typeface="Calibri"/>
                <a:ea typeface="Calibri"/>
                <a:cs typeface="Calibri"/>
                <a:sym typeface="Calibri"/>
              </a:rPr>
              <a:t> 34 Jesus *said to them, “My food is to do the will of Him who sent Me and to accomplish His work. 35 Do you not say, ‘There are yet four months, and then comes the harvest’? Behold, I say to you, lift up your eyes and look on the fields, that they are white for harvest. 36 Already he who reaps is receiving wages and is gathering fruit for life eternal; so that he who sows and he who reaps may rejoice together.</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48"/>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mbria"/>
                <a:ea typeface="Cambria"/>
                <a:cs typeface="Cambria"/>
                <a:sym typeface="Cambria"/>
              </a:rPr>
              <a:t>2 Peter 3:8-9</a:t>
            </a:r>
            <a:r>
              <a:rPr lang="en" sz="2400">
                <a:solidFill>
                  <a:schemeClr val="dk1"/>
                </a:solidFill>
                <a:latin typeface="Cambria"/>
                <a:ea typeface="Cambria"/>
                <a:cs typeface="Cambria"/>
                <a:sym typeface="Cambria"/>
              </a:rPr>
              <a:t> 8 But do not let this one fact escape your notice, beloved, that with the Lord one day is like a thousand years, and a thousand years like one day. 9 The Lord is not slow about His promise, as some count slowness, but is patient toward you, not wishing for any to perish but for all to come to repentance.</a:t>
            </a:r>
            <a:endParaRPr sz="2400">
              <a:solidFill>
                <a:schemeClr val="dk1"/>
              </a:solidFill>
              <a:latin typeface="Cambria"/>
              <a:ea typeface="Cambria"/>
              <a:cs typeface="Cambria"/>
              <a:sym typeface="Cambria"/>
            </a:endParaRPr>
          </a:p>
          <a:p>
            <a:pPr indent="0" lvl="0" marL="0" rtl="0" algn="l">
              <a:lnSpc>
                <a:spcPct val="115000"/>
              </a:lnSpc>
              <a:spcBef>
                <a:spcPts val="0"/>
              </a:spcBef>
              <a:spcAft>
                <a:spcPts val="0"/>
              </a:spcAft>
              <a:buNone/>
            </a:pPr>
            <a:r>
              <a:t/>
            </a:r>
            <a:endParaRPr b="1" sz="2400">
              <a:solidFill>
                <a:schemeClr val="dk1"/>
              </a:solidFill>
              <a:latin typeface="Cambria"/>
              <a:ea typeface="Cambria"/>
              <a:cs typeface="Cambria"/>
              <a:sym typeface="Cambria"/>
            </a:endParaRPr>
          </a:p>
          <a:p>
            <a:pPr indent="0" lvl="0" marL="0" rtl="0" algn="l">
              <a:lnSpc>
                <a:spcPct val="115000"/>
              </a:lnSpc>
              <a:spcBef>
                <a:spcPts val="0"/>
              </a:spcBef>
              <a:spcAft>
                <a:spcPts val="0"/>
              </a:spcAft>
              <a:buNone/>
            </a:pPr>
            <a:r>
              <a:t/>
            </a:r>
            <a:endParaRPr sz="2400">
              <a:solidFill>
                <a:schemeClr val="dk1"/>
              </a:solidFill>
              <a:latin typeface="Cambria"/>
              <a:ea typeface="Cambria"/>
              <a:cs typeface="Cambria"/>
              <a:sym typeface="Cambria"/>
            </a:endParaRPr>
          </a:p>
          <a:p>
            <a:pPr indent="0" lvl="0" marL="0" rtl="0" algn="l">
              <a:lnSpc>
                <a:spcPct val="115000"/>
              </a:lnSpc>
              <a:spcBef>
                <a:spcPts val="0"/>
              </a:spcBef>
              <a:spcAft>
                <a:spcPts val="0"/>
              </a:spcAft>
              <a:buNone/>
            </a:pPr>
            <a:r>
              <a:t/>
            </a:r>
            <a:endParaRPr sz="2400">
              <a:solidFill>
                <a:schemeClr val="dk1"/>
              </a:solidFill>
              <a:latin typeface="Cambria"/>
              <a:ea typeface="Cambria"/>
              <a:cs typeface="Cambria"/>
              <a:sym typeface="Cambria"/>
            </a:endParaRPr>
          </a:p>
          <a:p>
            <a:pPr indent="0" lvl="0" marL="0" rtl="0" algn="l">
              <a:lnSpc>
                <a:spcPct val="115000"/>
              </a:lnSpc>
              <a:spcBef>
                <a:spcPts val="0"/>
              </a:spcBef>
              <a:spcAft>
                <a:spcPts val="0"/>
              </a:spcAft>
              <a:buNone/>
            </a:pPr>
            <a:r>
              <a:t/>
            </a:r>
            <a:endParaRPr b="1" sz="2400">
              <a:solidFill>
                <a:schemeClr val="dk1"/>
              </a:solidFill>
              <a:latin typeface="Cambria"/>
              <a:ea typeface="Cambria"/>
              <a:cs typeface="Cambria"/>
              <a:sym typeface="Cambria"/>
            </a:endParaRPr>
          </a:p>
          <a:p>
            <a:pPr indent="0" lvl="0" marL="0" rtl="0" algn="l">
              <a:lnSpc>
                <a:spcPct val="115000"/>
              </a:lnSpc>
              <a:spcBef>
                <a:spcPts val="0"/>
              </a:spcBef>
              <a:spcAft>
                <a:spcPts val="0"/>
              </a:spcAft>
              <a:buNone/>
            </a:pPr>
            <a:r>
              <a:t/>
            </a:r>
            <a:endParaRPr b="1" sz="2400">
              <a:solidFill>
                <a:schemeClr val="dk1"/>
              </a:solidFill>
              <a:latin typeface="Cambria"/>
              <a:ea typeface="Cambria"/>
              <a:cs typeface="Cambria"/>
              <a:sym typeface="Cambria"/>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49"/>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2 Corinthians 6:1-2</a:t>
            </a:r>
            <a:r>
              <a:rPr lang="en" sz="2400">
                <a:solidFill>
                  <a:schemeClr val="dk1"/>
                </a:solidFill>
                <a:latin typeface="Calibri"/>
                <a:ea typeface="Calibri"/>
                <a:cs typeface="Calibri"/>
                <a:sym typeface="Calibri"/>
              </a:rPr>
              <a:t> And working together with Him, we also urge you not to receive the grace of God in vain— 2 for He says, At the acceptable time I listened to you, And on the day of salvation I helped you. Behold, now is “the acceptable time,” behold, now is “the day of salvation”.</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4"/>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2400">
                <a:solidFill>
                  <a:schemeClr val="dk1"/>
                </a:solidFill>
                <a:latin typeface="Calibri"/>
                <a:ea typeface="Calibri"/>
                <a:cs typeface="Calibri"/>
                <a:sym typeface="Calibri"/>
              </a:rPr>
              <a:t>Romans 14:10-12</a:t>
            </a:r>
            <a:r>
              <a:rPr lang="en" sz="2400">
                <a:solidFill>
                  <a:schemeClr val="dk1"/>
                </a:solidFill>
                <a:latin typeface="Calibri"/>
                <a:ea typeface="Calibri"/>
                <a:cs typeface="Calibri"/>
                <a:sym typeface="Calibri"/>
              </a:rPr>
              <a:t> But you, why do you judge your brother? Or you again, why do you regard your brother with contempt? For we will all stand before the judgment seat of God. 11 For it is written, As I live, says the Lord, every knee shall bow to Me, And every tongue shall give praise to God. 12 So then each one of us will give an account of himself to God</a:t>
            </a:r>
            <a:r>
              <a:rPr lang="en" sz="2400">
                <a:solidFill>
                  <a:schemeClr val="dk1"/>
                </a:solidFill>
              </a:rPr>
              <a:t>.</a:t>
            </a:r>
            <a:endParaRPr sz="2400">
              <a:solidFill>
                <a:schemeClr val="dk1"/>
              </a:solidFill>
              <a:highlight>
                <a:srgbClr val="FFFFFF"/>
              </a:highlight>
              <a:latin typeface="Verdana"/>
              <a:ea typeface="Verdana"/>
              <a:cs typeface="Verdana"/>
              <a:sym typeface="Verdana"/>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50"/>
          <p:cNvSpPr txBox="1"/>
          <p:nvPr/>
        </p:nvSpPr>
        <p:spPr>
          <a:xfrm>
            <a:off x="1123975" y="1498625"/>
            <a:ext cx="6978000" cy="1574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4800">
                <a:latin typeface="Calibri"/>
                <a:ea typeface="Calibri"/>
                <a:cs typeface="Calibri"/>
                <a:sym typeface="Calibri"/>
              </a:rPr>
              <a:t>Each of Us Will Give An Account of Himself To God</a:t>
            </a:r>
            <a:endParaRPr sz="4800">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5"/>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2 Corinthians 5:9-10</a:t>
            </a:r>
            <a:r>
              <a:rPr lang="en" sz="2400">
                <a:solidFill>
                  <a:schemeClr val="dk1"/>
                </a:solidFill>
                <a:latin typeface="Calibri"/>
                <a:ea typeface="Calibri"/>
                <a:cs typeface="Calibri"/>
                <a:sym typeface="Calibri"/>
              </a:rPr>
              <a:t> Therefore we also have as our ambition, whether at home or absent, to be pleasing to Him. 10 For we must all appear before the judgment seat of Christ, so that each one may be recompensed for his deeds in the body, according to what he has done, whether good or bad.</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6"/>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Time Is Limited</a:t>
            </a:r>
            <a:endParaRPr sz="60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7"/>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James 4:14</a:t>
            </a:r>
            <a:r>
              <a:rPr lang="en" sz="2400">
                <a:solidFill>
                  <a:schemeClr val="dk1"/>
                </a:solidFill>
                <a:latin typeface="Calibri"/>
                <a:ea typeface="Calibri"/>
                <a:cs typeface="Calibri"/>
                <a:sym typeface="Calibri"/>
              </a:rPr>
              <a:t> Yet you do not know what your life will be like tomorrow. You are just a vapor that appears for a little while and then we will vanishes away from this world.</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8"/>
          <p:cNvSpPr txBox="1"/>
          <p:nvPr/>
        </p:nvSpPr>
        <p:spPr>
          <a:xfrm>
            <a:off x="1031700" y="523200"/>
            <a:ext cx="7080600" cy="4097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Psalm 90:12</a:t>
            </a:r>
            <a:r>
              <a:rPr lang="en" sz="2400">
                <a:solidFill>
                  <a:schemeClr val="dk1"/>
                </a:solidFill>
                <a:latin typeface="Calibri"/>
                <a:ea typeface="Calibri"/>
                <a:cs typeface="Calibri"/>
                <a:sym typeface="Calibri"/>
              </a:rPr>
              <a:t> So teach us to number our days, That we may present to You a heart of wisdom.</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2400">
                <a:solidFill>
                  <a:schemeClr val="dk1"/>
                </a:solidFill>
                <a:latin typeface="Calibri"/>
                <a:ea typeface="Calibri"/>
                <a:cs typeface="Calibri"/>
                <a:sym typeface="Calibri"/>
              </a:rPr>
              <a:t>Psalm 39:4 </a:t>
            </a:r>
            <a:r>
              <a:rPr lang="en" sz="2400">
                <a:solidFill>
                  <a:schemeClr val="dk1"/>
                </a:solidFill>
                <a:latin typeface="Calibri"/>
                <a:ea typeface="Calibri"/>
                <a:cs typeface="Calibri"/>
                <a:sym typeface="Calibri"/>
              </a:rPr>
              <a:t>“Lord, make me to know my end And what is the extent of my days; Let me know how transient I am.</a:t>
            </a:r>
            <a:endParaRPr sz="2400">
              <a:solidFill>
                <a:schemeClr val="dk1"/>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4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9"/>
          <p:cNvSpPr txBox="1"/>
          <p:nvPr/>
        </p:nvSpPr>
        <p:spPr>
          <a:xfrm>
            <a:off x="29700" y="1855525"/>
            <a:ext cx="9114300" cy="12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6000">
                <a:latin typeface="Calibri"/>
                <a:ea typeface="Calibri"/>
                <a:cs typeface="Calibri"/>
                <a:sym typeface="Calibri"/>
              </a:rPr>
              <a:t>Stewardship</a:t>
            </a:r>
            <a:endParaRPr sz="60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olabella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